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8" r:id="rId3"/>
    <p:sldId id="257" r:id="rId4"/>
    <p:sldId id="260" r:id="rId5"/>
    <p:sldId id="261" r:id="rId6"/>
    <p:sldId id="262" r:id="rId7"/>
    <p:sldId id="271" r:id="rId8"/>
    <p:sldId id="264" r:id="rId9"/>
    <p:sldId id="272" r:id="rId10"/>
    <p:sldId id="273" r:id="rId11"/>
    <p:sldId id="270" r:id="rId12"/>
    <p:sldId id="274" r:id="rId13"/>
    <p:sldId id="275" r:id="rId14"/>
    <p:sldId id="268" r:id="rId15"/>
    <p:sldId id="276" r:id="rId16"/>
    <p:sldId id="259" r:id="rId17"/>
    <p:sldId id="267" r:id="rId18"/>
    <p:sldId id="265" r:id="rId19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34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6A3BD-0910-4902-A4E7-CC9B51B27781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4569" y="3300412"/>
            <a:ext cx="795655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B6C46-BFF7-4FC0-A572-42A93BF390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180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7E351-EE58-62D3-F5D7-09D21AA26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E5D6FAAF-BA91-6250-5C3F-725B84624F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9688BAA-2FCB-A6DD-3D67-A5577674DF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C1EBB0C-636D-59D5-232C-BF3B22A7B3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FB6C46-BFF7-4FC0-A572-42A93BF390B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5101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FB6C46-BFF7-4FC0-A572-42A93BF390B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169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395D4-6D20-7870-EA3A-B8896DF19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BD61281-0120-6565-67F1-CE1EC55B67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F5A4F39-2969-F84C-3152-85D9BA3111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F663587-5978-AD57-A43D-DCC26CFC10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FB6C46-BFF7-4FC0-A572-42A93BF390B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0096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020B2-BE36-679E-AC57-15ADE96A4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F7B012C3-362E-287E-9716-BF4964D668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0E14C334-0DD7-CD47-6585-8E18875930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98696B1-C27D-A053-CFAA-EB3C72178E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FB6C46-BFF7-4FC0-A572-42A93BF390B4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623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FF686B-619B-E2AE-4CDE-7416A8C99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DE4A0E72-7BF0-0746-77B4-FE591B115C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66B5BED3-C888-47DF-C713-1B4340DAC1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375B86F-EC48-DC1D-9BE3-DC5D39F3CF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FB6C46-BFF7-4FC0-A572-42A93BF390B4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34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08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41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56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40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32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24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87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775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49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012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6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4521CB9-B09F-4B89-A7BB-C20A27DC9B54}" type="datetimeFigureOut">
              <a:rPr lang="nl-NL" smtClean="0"/>
              <a:t>28-10-2024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A1B390A-8B21-4465-9DBC-BA519F2FAF1D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87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7C987-B6EF-096B-22B8-596F0B79B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Autumm</a:t>
            </a:r>
            <a:r>
              <a:rPr lang="nl-NL" dirty="0"/>
              <a:t>  show 3 nov. 24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1B301D5-FC64-A844-57A8-105E298597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6515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07763A-B0A9-4633-C17A-1B7052B45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D9D5D3B-0062-1E3F-5C6F-1C2673B42ED8}"/>
              </a:ext>
            </a:extLst>
          </p:cNvPr>
          <p:cNvSpPr txBox="1"/>
          <p:nvPr/>
        </p:nvSpPr>
        <p:spPr>
          <a:xfrm>
            <a:off x="1092963" y="1730477"/>
            <a:ext cx="100060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/>
              <a:t>Hunter </a:t>
            </a:r>
            <a:r>
              <a:rPr lang="nl-NL" sz="3600" b="1" dirty="0" err="1"/>
              <a:t>under</a:t>
            </a:r>
            <a:r>
              <a:rPr lang="nl-NL" sz="3600" b="1" dirty="0"/>
              <a:t> </a:t>
            </a:r>
            <a:r>
              <a:rPr lang="nl-NL" sz="3600" b="1" dirty="0" err="1"/>
              <a:t>saddle</a:t>
            </a:r>
            <a:r>
              <a:rPr lang="nl-NL" sz="3600" b="1" dirty="0"/>
              <a:t>: </a:t>
            </a:r>
            <a:r>
              <a:rPr lang="nl-NL" sz="3600" b="1" dirty="0" err="1"/>
              <a:t>pleasure</a:t>
            </a:r>
            <a:r>
              <a:rPr lang="nl-NL" sz="3600" b="1" dirty="0"/>
              <a:t> proef in Engelse stijl</a:t>
            </a:r>
          </a:p>
          <a:p>
            <a:endParaRPr lang="nl-NL" sz="3600" b="1" dirty="0"/>
          </a:p>
          <a:p>
            <a:r>
              <a:rPr lang="nl-NL" sz="3600" b="1" dirty="0"/>
              <a:t>Startlijst nummer 28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7376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tekst, schermopname, ontwerp&#10;&#10;Automatisch gegenereerde beschrijving">
            <a:extLst>
              <a:ext uri="{FF2B5EF4-FFF2-40B4-BE49-F238E27FC236}">
                <a16:creationId xmlns:a16="http://schemas.microsoft.com/office/drawing/2014/main" id="{EDF343B1-12DA-3A7C-C773-DD6E52A90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467" y="254456"/>
            <a:ext cx="5506591" cy="621143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F73D44AF-7DFF-D789-8941-F53A9760565C}"/>
              </a:ext>
            </a:extLst>
          </p:cNvPr>
          <p:cNvSpPr txBox="1"/>
          <p:nvPr/>
        </p:nvSpPr>
        <p:spPr>
          <a:xfrm>
            <a:off x="530942" y="1563329"/>
            <a:ext cx="513294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/>
              <a:t>Hunt </a:t>
            </a:r>
            <a:r>
              <a:rPr lang="nl-NL" sz="3600" b="1" dirty="0" err="1"/>
              <a:t>seat</a:t>
            </a:r>
            <a:r>
              <a:rPr lang="nl-NL" sz="3600" b="1" dirty="0"/>
              <a:t> </a:t>
            </a:r>
            <a:r>
              <a:rPr lang="nl-NL" sz="3600" b="1" dirty="0" err="1"/>
              <a:t>equitation</a:t>
            </a:r>
            <a:r>
              <a:rPr lang="nl-NL" sz="3600" b="1" dirty="0"/>
              <a:t> </a:t>
            </a:r>
            <a:br>
              <a:rPr lang="nl-NL" sz="3600" b="1" dirty="0"/>
            </a:br>
            <a:r>
              <a:rPr lang="nl-NL" sz="3600" b="1" dirty="0"/>
              <a:t>(startlijst nummer: 29)</a:t>
            </a:r>
          </a:p>
          <a:p>
            <a:endParaRPr lang="nl-NL" dirty="0"/>
          </a:p>
          <a:p>
            <a:r>
              <a:rPr lang="nl-NL" dirty="0"/>
              <a:t>1: vertrek in stap naar x.</a:t>
            </a:r>
          </a:p>
          <a:p>
            <a:r>
              <a:rPr lang="nl-NL" dirty="0"/>
              <a:t>2: na enkele meters draf lichtrijden op het linker been</a:t>
            </a:r>
          </a:p>
          <a:p>
            <a:r>
              <a:rPr lang="nl-NL" dirty="0"/>
              <a:t>3: stop en achterwaarts.</a:t>
            </a:r>
          </a:p>
          <a:p>
            <a:r>
              <a:rPr lang="nl-NL" dirty="0"/>
              <a:t>4: 1 kwart draai naar links op de voorhand.</a:t>
            </a:r>
          </a:p>
          <a:p>
            <a:r>
              <a:rPr lang="nl-NL" dirty="0"/>
              <a:t>5: volte in galop rechts.</a:t>
            </a:r>
          </a:p>
          <a:p>
            <a:r>
              <a:rPr lang="nl-NL" dirty="0"/>
              <a:t>6: op x in draf op het rechterbeen lichtrijden.</a:t>
            </a:r>
          </a:p>
          <a:p>
            <a:r>
              <a:rPr lang="nl-NL" dirty="0"/>
              <a:t>7: na 2 </a:t>
            </a:r>
            <a:r>
              <a:rPr lang="nl-NL" dirty="0" err="1"/>
              <a:t>paardlengtes</a:t>
            </a:r>
            <a:r>
              <a:rPr lang="nl-NL" dirty="0"/>
              <a:t> doorzitten en in stap.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706B487-F387-31D4-18F7-9E703E8A244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33888" y="108155"/>
            <a:ext cx="2503170" cy="234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42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3FC8EF9-51A1-E03B-D10B-1570089641E9}"/>
              </a:ext>
            </a:extLst>
          </p:cNvPr>
          <p:cNvSpPr txBox="1"/>
          <p:nvPr/>
        </p:nvSpPr>
        <p:spPr>
          <a:xfrm>
            <a:off x="2171700" y="1534886"/>
            <a:ext cx="83617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/>
              <a:t>Ranch rail:  </a:t>
            </a:r>
            <a:r>
              <a:rPr lang="nl-NL" sz="4000" b="1" dirty="0" err="1"/>
              <a:t>pleasure</a:t>
            </a:r>
            <a:r>
              <a:rPr lang="nl-NL" sz="4000" b="1" dirty="0"/>
              <a:t> op de </a:t>
            </a:r>
            <a:r>
              <a:rPr lang="nl-NL" sz="4000" b="1" dirty="0" err="1"/>
              <a:t>ranchstyle</a:t>
            </a:r>
            <a:r>
              <a:rPr lang="nl-NL" sz="4000" b="1" dirty="0"/>
              <a:t>.</a:t>
            </a:r>
          </a:p>
          <a:p>
            <a:r>
              <a:rPr lang="nl-NL" sz="4000" b="1" dirty="0"/>
              <a:t>Startlijst nummer 30</a:t>
            </a:r>
          </a:p>
        </p:txBody>
      </p:sp>
    </p:spTree>
    <p:extLst>
      <p:ext uri="{BB962C8B-B14F-4D97-AF65-F5344CB8AC3E}">
        <p14:creationId xmlns:p14="http://schemas.microsoft.com/office/powerpoint/2010/main" val="1409459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wboy Mounted Shooting :)">
            <a:extLst>
              <a:ext uri="{FF2B5EF4-FFF2-40B4-BE49-F238E27FC236}">
                <a16:creationId xmlns:a16="http://schemas.microsoft.com/office/drawing/2014/main" id="{1FB87D27-4F91-E60B-2DD7-DE3D944F1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224" y="304799"/>
            <a:ext cx="4343544" cy="645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D660C24E-266B-C7A0-1127-52034F43C252}"/>
              </a:ext>
            </a:extLst>
          </p:cNvPr>
          <p:cNvSpPr txBox="1"/>
          <p:nvPr/>
        </p:nvSpPr>
        <p:spPr>
          <a:xfrm>
            <a:off x="1809135" y="2163097"/>
            <a:ext cx="441563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 err="1"/>
              <a:t>Mounted</a:t>
            </a:r>
            <a:r>
              <a:rPr lang="nl-NL" sz="3600" b="1" dirty="0"/>
              <a:t> </a:t>
            </a:r>
            <a:r>
              <a:rPr lang="nl-NL" sz="3600" b="1" dirty="0" err="1"/>
              <a:t>shooting</a:t>
            </a:r>
            <a:r>
              <a:rPr lang="nl-NL" sz="3600" b="1" dirty="0"/>
              <a:t>:</a:t>
            </a:r>
          </a:p>
          <a:p>
            <a:endParaRPr lang="nl-NL" dirty="0"/>
          </a:p>
          <a:p>
            <a:r>
              <a:rPr lang="nl-NL" dirty="0"/>
              <a:t>Start met zwart. Ga om de barrel/ton</a:t>
            </a:r>
          </a:p>
          <a:p>
            <a:r>
              <a:rPr lang="nl-NL" dirty="0"/>
              <a:t>Daarna schiet je wit 2x</a:t>
            </a:r>
          </a:p>
          <a:p>
            <a:r>
              <a:rPr lang="nl-NL" dirty="0"/>
              <a:t>Om de ton de andere witte. </a:t>
            </a:r>
          </a:p>
          <a:p>
            <a:r>
              <a:rPr lang="nl-NL" dirty="0"/>
              <a:t>Terug naar finish.</a:t>
            </a:r>
          </a:p>
          <a:p>
            <a:r>
              <a:rPr lang="nl-NL" dirty="0"/>
              <a:t>Eigen keuze door eerst links of rechts te gaan.</a:t>
            </a:r>
          </a:p>
          <a:p>
            <a:endParaRPr lang="nl-NL" dirty="0"/>
          </a:p>
          <a:p>
            <a:r>
              <a:rPr lang="nl-NL" dirty="0"/>
              <a:t>(startlijst nummer:31)</a:t>
            </a:r>
          </a:p>
          <a:p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400D5D2-4B32-3881-D668-9EA3969A087E}"/>
              </a:ext>
            </a:extLst>
          </p:cNvPr>
          <p:cNvPicPr>
            <a:picLocks noChangeAspect="1"/>
          </p:cNvPicPr>
          <p:nvPr/>
        </p:nvPicPr>
        <p:blipFill>
          <a:blip r:embed="rId3">
            <a:grayscl/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95578" y="-250145"/>
            <a:ext cx="7491941" cy="604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794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4E343A-0875-FA0E-B52F-70617C3FA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4148D07F-9D6A-93CB-C4C9-78F926E6F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686" y="515271"/>
            <a:ext cx="5434342" cy="611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F477C88-44A7-00FB-7339-0E243471A48E}"/>
              </a:ext>
            </a:extLst>
          </p:cNvPr>
          <p:cNvSpPr txBox="1"/>
          <p:nvPr/>
        </p:nvSpPr>
        <p:spPr>
          <a:xfrm>
            <a:off x="587829" y="2105561"/>
            <a:ext cx="52306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/>
              <a:t>Ranchriding</a:t>
            </a:r>
            <a:r>
              <a:rPr lang="nl-NL" sz="4000" dirty="0"/>
              <a:t> </a:t>
            </a:r>
          </a:p>
          <a:p>
            <a:r>
              <a:rPr lang="nl-NL" sz="4000" dirty="0"/>
              <a:t>amateur / open</a:t>
            </a:r>
          </a:p>
          <a:p>
            <a:endParaRPr lang="nl-NL" sz="4000" dirty="0"/>
          </a:p>
          <a:p>
            <a:endParaRPr lang="nl-NL" sz="4000" dirty="0"/>
          </a:p>
          <a:p>
            <a:r>
              <a:rPr lang="nl-NL" sz="4000" dirty="0"/>
              <a:t>Startlijst nummer: 34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0F959A1-250F-CA51-3EE4-416CEC5AC6C5}"/>
              </a:ext>
            </a:extLst>
          </p:cNvPr>
          <p:cNvPicPr>
            <a:picLocks noChangeAspect="1"/>
          </p:cNvPicPr>
          <p:nvPr/>
        </p:nvPicPr>
        <p:blipFill>
          <a:blip r:embed="rId4">
            <a:grayscl/>
            <a:alphaModFix amt="16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49058" y="223572"/>
            <a:ext cx="5734970" cy="462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447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325E5-DC6A-6967-79DF-582F27201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960137"/>
            <a:ext cx="10074729" cy="1463040"/>
          </a:xfrm>
        </p:spPr>
        <p:txBody>
          <a:bodyPr/>
          <a:lstStyle/>
          <a:p>
            <a:r>
              <a:rPr lang="nl-NL" dirty="0"/>
              <a:t>Einde </a:t>
            </a:r>
            <a:r>
              <a:rPr lang="nl-NL" dirty="0" err="1"/>
              <a:t>patterns</a:t>
            </a:r>
            <a:r>
              <a:rPr lang="nl-NL" dirty="0"/>
              <a:t>, suc6 met oefenen!</a:t>
            </a:r>
          </a:p>
        </p:txBody>
      </p:sp>
    </p:spTree>
    <p:extLst>
      <p:ext uri="{BB962C8B-B14F-4D97-AF65-F5344CB8AC3E}">
        <p14:creationId xmlns:p14="http://schemas.microsoft.com/office/powerpoint/2010/main" val="82510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25433F8-89AF-D843-79F5-43C31B116686}"/>
              </a:ext>
            </a:extLst>
          </p:cNvPr>
          <p:cNvSpPr txBox="1"/>
          <p:nvPr/>
        </p:nvSpPr>
        <p:spPr>
          <a:xfrm>
            <a:off x="1641987" y="1409172"/>
            <a:ext cx="952745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Longe</a:t>
            </a:r>
            <a:r>
              <a:rPr lang="en-U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-Line</a:t>
            </a:r>
            <a:b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longe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line portion of the class is a minute and a half. </a:t>
            </a:r>
            <a:b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At 45 seconds, a whistle will blow to alert you it is halfway over.</a:t>
            </a:r>
            <a:b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the end of 90 seconds, time is called. </a:t>
            </a:r>
            <a:b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Pay attention to your judges’ and ring stewards’ instructions. You have the judges’ attention for 90 seconds, so you want to make the best impression possible.</a:t>
            </a:r>
          </a:p>
        </p:txBody>
      </p:sp>
    </p:spTree>
    <p:extLst>
      <p:ext uri="{BB962C8B-B14F-4D97-AF65-F5344CB8AC3E}">
        <p14:creationId xmlns:p14="http://schemas.microsoft.com/office/powerpoint/2010/main" val="225287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57418-F73C-0796-2783-B48C78266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163BC1B-51AF-245D-6318-72478191AA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6" t="1598" r="3246" b="2152"/>
          <a:stretch/>
        </p:blipFill>
        <p:spPr bwMode="auto">
          <a:xfrm>
            <a:off x="6096000" y="609600"/>
            <a:ext cx="4817806" cy="568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36D910C3-477C-8DC3-6CC7-32AF89BDDC5C}"/>
              </a:ext>
            </a:extLst>
          </p:cNvPr>
          <p:cNvSpPr txBox="1"/>
          <p:nvPr/>
        </p:nvSpPr>
        <p:spPr>
          <a:xfrm>
            <a:off x="2076383" y="1438632"/>
            <a:ext cx="26997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 err="1"/>
              <a:t>Ranchriding</a:t>
            </a:r>
            <a:r>
              <a:rPr lang="nl-NL" sz="4000" dirty="0"/>
              <a:t> </a:t>
            </a:r>
          </a:p>
          <a:p>
            <a:r>
              <a:rPr lang="nl-NL" sz="4000" dirty="0"/>
              <a:t>beginners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F7E3595-80BD-14F2-FCE7-C0AFFB613B54}"/>
              </a:ext>
            </a:extLst>
          </p:cNvPr>
          <p:cNvSpPr/>
          <p:nvPr/>
        </p:nvSpPr>
        <p:spPr>
          <a:xfrm>
            <a:off x="8757394" y="2475984"/>
            <a:ext cx="786581" cy="1507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685F3CA-B08E-5D7C-0126-CAE23FDFDB40}"/>
              </a:ext>
            </a:extLst>
          </p:cNvPr>
          <p:cNvSpPr/>
          <p:nvPr/>
        </p:nvSpPr>
        <p:spPr>
          <a:xfrm>
            <a:off x="7362314" y="2404987"/>
            <a:ext cx="786581" cy="15967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78B10FA-6E2C-13CD-4265-0B7CDC93FA41}"/>
              </a:ext>
            </a:extLst>
          </p:cNvPr>
          <p:cNvSpPr/>
          <p:nvPr/>
        </p:nvSpPr>
        <p:spPr>
          <a:xfrm rot="5197420">
            <a:off x="8129920" y="1166989"/>
            <a:ext cx="786581" cy="15967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F016BC5-5F49-32F8-E86D-2FDCC7331AEB}"/>
              </a:ext>
            </a:extLst>
          </p:cNvPr>
          <p:cNvSpPr/>
          <p:nvPr/>
        </p:nvSpPr>
        <p:spPr>
          <a:xfrm>
            <a:off x="9094838" y="1315564"/>
            <a:ext cx="481781" cy="1138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4460BD4B-4283-8B6A-0315-FBA5CC0E1CEA}"/>
              </a:ext>
            </a:extLst>
          </p:cNvPr>
          <p:cNvSpPr/>
          <p:nvPr/>
        </p:nvSpPr>
        <p:spPr>
          <a:xfrm>
            <a:off x="9006348" y="1161320"/>
            <a:ext cx="481781" cy="1138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F2C3ABE7-BFD0-08CE-FB38-2C000A90A983}"/>
              </a:ext>
            </a:extLst>
          </p:cNvPr>
          <p:cNvSpPr/>
          <p:nvPr/>
        </p:nvSpPr>
        <p:spPr>
          <a:xfrm rot="5581621">
            <a:off x="8212805" y="559922"/>
            <a:ext cx="481781" cy="1138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B2DD69B-AC00-E715-D0B7-C8AF81E99533}"/>
              </a:ext>
            </a:extLst>
          </p:cNvPr>
          <p:cNvSpPr/>
          <p:nvPr/>
        </p:nvSpPr>
        <p:spPr>
          <a:xfrm>
            <a:off x="8809703" y="1038937"/>
            <a:ext cx="481781" cy="1138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A2DA7CFC-4F2C-7ED8-5FCA-B8B8DE3FCF85}"/>
              </a:ext>
            </a:extLst>
          </p:cNvPr>
          <p:cNvSpPr/>
          <p:nvPr/>
        </p:nvSpPr>
        <p:spPr>
          <a:xfrm>
            <a:off x="7626606" y="1038937"/>
            <a:ext cx="481781" cy="1138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8D0CEC29-35CD-8100-23F1-6A8820B9F075}"/>
              </a:ext>
            </a:extLst>
          </p:cNvPr>
          <p:cNvSpPr/>
          <p:nvPr/>
        </p:nvSpPr>
        <p:spPr>
          <a:xfrm>
            <a:off x="7375016" y="1185575"/>
            <a:ext cx="481781" cy="1138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5247D72E-9EC2-200E-52C5-33B4C6025AB2}"/>
              </a:ext>
            </a:extLst>
          </p:cNvPr>
          <p:cNvSpPr/>
          <p:nvPr/>
        </p:nvSpPr>
        <p:spPr>
          <a:xfrm>
            <a:off x="7288416" y="1419495"/>
            <a:ext cx="481781" cy="2739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Boog 14">
            <a:extLst>
              <a:ext uri="{FF2B5EF4-FFF2-40B4-BE49-F238E27FC236}">
                <a16:creationId xmlns:a16="http://schemas.microsoft.com/office/drawing/2014/main" id="{AAF66B89-0BD8-9744-681A-A39CB47C6232}"/>
              </a:ext>
            </a:extLst>
          </p:cNvPr>
          <p:cNvSpPr/>
          <p:nvPr/>
        </p:nvSpPr>
        <p:spPr>
          <a:xfrm>
            <a:off x="7399670" y="2445402"/>
            <a:ext cx="1943690" cy="1515981"/>
          </a:xfrm>
          <a:prstGeom prst="arc">
            <a:avLst>
              <a:gd name="adj1" fmla="val 18207609"/>
              <a:gd name="adj2" fmla="val 14879549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Boog 15">
            <a:extLst>
              <a:ext uri="{FF2B5EF4-FFF2-40B4-BE49-F238E27FC236}">
                <a16:creationId xmlns:a16="http://schemas.microsoft.com/office/drawing/2014/main" id="{68EA8260-72AA-8FF5-F13A-D8526AF21886}"/>
              </a:ext>
            </a:extLst>
          </p:cNvPr>
          <p:cNvSpPr/>
          <p:nvPr/>
        </p:nvSpPr>
        <p:spPr>
          <a:xfrm rot="11150478">
            <a:off x="7377116" y="873624"/>
            <a:ext cx="1931111" cy="1508008"/>
          </a:xfrm>
          <a:prstGeom prst="arc">
            <a:avLst>
              <a:gd name="adj1" fmla="val 21154892"/>
              <a:gd name="adj2" fmla="val 15670867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D7E8BBA2-0D6E-F474-56EB-92A10E913E9E}"/>
              </a:ext>
            </a:extLst>
          </p:cNvPr>
          <p:cNvCxnSpPr>
            <a:cxnSpLocks/>
          </p:cNvCxnSpPr>
          <p:nvPr/>
        </p:nvCxnSpPr>
        <p:spPr>
          <a:xfrm flipH="1">
            <a:off x="7325721" y="1525732"/>
            <a:ext cx="49294" cy="2556826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hthoek 22">
            <a:extLst>
              <a:ext uri="{FF2B5EF4-FFF2-40B4-BE49-F238E27FC236}">
                <a16:creationId xmlns:a16="http://schemas.microsoft.com/office/drawing/2014/main" id="{04F35313-0EAC-DDDB-7BD0-977A7140D986}"/>
              </a:ext>
            </a:extLst>
          </p:cNvPr>
          <p:cNvSpPr/>
          <p:nvPr/>
        </p:nvSpPr>
        <p:spPr>
          <a:xfrm>
            <a:off x="9419815" y="1438632"/>
            <a:ext cx="786581" cy="22189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225369DD-B379-13B3-5983-A3E59BDA2A3B}"/>
              </a:ext>
            </a:extLst>
          </p:cNvPr>
          <p:cNvSpPr/>
          <p:nvPr/>
        </p:nvSpPr>
        <p:spPr>
          <a:xfrm>
            <a:off x="9485048" y="1965360"/>
            <a:ext cx="206322" cy="22189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8915E063-E927-FE38-3B01-4D1664A5753E}"/>
              </a:ext>
            </a:extLst>
          </p:cNvPr>
          <p:cNvCxnSpPr>
            <a:cxnSpLocks/>
          </p:cNvCxnSpPr>
          <p:nvPr/>
        </p:nvCxnSpPr>
        <p:spPr>
          <a:xfrm>
            <a:off x="9631019" y="1315564"/>
            <a:ext cx="5524" cy="2868764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hthoek 27">
            <a:extLst>
              <a:ext uri="{FF2B5EF4-FFF2-40B4-BE49-F238E27FC236}">
                <a16:creationId xmlns:a16="http://schemas.microsoft.com/office/drawing/2014/main" id="{5A157FE5-AE2B-0856-939B-304F983E9328}"/>
              </a:ext>
            </a:extLst>
          </p:cNvPr>
          <p:cNvSpPr/>
          <p:nvPr/>
        </p:nvSpPr>
        <p:spPr>
          <a:xfrm>
            <a:off x="5889523" y="4499201"/>
            <a:ext cx="3205315" cy="1940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A1C7BB9D-E7C0-C5A4-131C-C09703B94367}"/>
              </a:ext>
            </a:extLst>
          </p:cNvPr>
          <p:cNvSpPr/>
          <p:nvPr/>
        </p:nvSpPr>
        <p:spPr>
          <a:xfrm>
            <a:off x="3499395" y="4082558"/>
            <a:ext cx="3219168" cy="2357570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4B7DA19F-E063-E3B7-137F-34D761AB9323}"/>
              </a:ext>
            </a:extLst>
          </p:cNvPr>
          <p:cNvSpPr txBox="1"/>
          <p:nvPr/>
        </p:nvSpPr>
        <p:spPr>
          <a:xfrm>
            <a:off x="2006886" y="2914569"/>
            <a:ext cx="341010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1: jog</a:t>
            </a:r>
          </a:p>
          <a:p>
            <a:r>
              <a:rPr lang="nl-NL" dirty="0"/>
              <a:t>2:stop 3/4 turn L. continue in walk. </a:t>
            </a:r>
          </a:p>
          <a:p>
            <a:r>
              <a:rPr lang="nl-NL" dirty="0"/>
              <a:t>3: trot </a:t>
            </a:r>
            <a:r>
              <a:rPr lang="nl-NL" dirty="0" err="1"/>
              <a:t>circle</a:t>
            </a:r>
            <a:r>
              <a:rPr lang="nl-NL" dirty="0"/>
              <a:t> &amp; </a:t>
            </a:r>
            <a:r>
              <a:rPr lang="nl-NL" dirty="0" err="1"/>
              <a:t>figure</a:t>
            </a:r>
            <a:r>
              <a:rPr lang="nl-NL" dirty="0"/>
              <a:t> S.</a:t>
            </a:r>
          </a:p>
          <a:p>
            <a:r>
              <a:rPr lang="nl-NL" dirty="0"/>
              <a:t>4: </a:t>
            </a:r>
            <a:r>
              <a:rPr lang="nl-NL" dirty="0" err="1"/>
              <a:t>extended</a:t>
            </a:r>
            <a:r>
              <a:rPr lang="nl-NL" dirty="0"/>
              <a:t> trot</a:t>
            </a:r>
          </a:p>
          <a:p>
            <a:r>
              <a:rPr lang="nl-NL" dirty="0"/>
              <a:t>5: stop turn 180 R.</a:t>
            </a:r>
          </a:p>
          <a:p>
            <a:r>
              <a:rPr lang="nl-NL" dirty="0"/>
              <a:t>6: </a:t>
            </a:r>
            <a:r>
              <a:rPr lang="nl-NL" dirty="0" err="1"/>
              <a:t>lope</a:t>
            </a:r>
            <a:endParaRPr lang="nl-NL" dirty="0"/>
          </a:p>
          <a:p>
            <a:r>
              <a:rPr lang="nl-NL" dirty="0"/>
              <a:t>7: </a:t>
            </a:r>
            <a:r>
              <a:rPr lang="nl-NL" dirty="0" err="1"/>
              <a:t>extended</a:t>
            </a:r>
            <a:r>
              <a:rPr lang="nl-NL" dirty="0"/>
              <a:t> jog over.</a:t>
            </a:r>
          </a:p>
          <a:p>
            <a:r>
              <a:rPr lang="nl-NL" dirty="0"/>
              <a:t>8: jog, stop,</a:t>
            </a:r>
          </a:p>
          <a:p>
            <a:r>
              <a:rPr lang="nl-NL" dirty="0"/>
              <a:t>9: </a:t>
            </a:r>
            <a:r>
              <a:rPr lang="nl-NL" dirty="0" err="1"/>
              <a:t>backup</a:t>
            </a:r>
            <a:endParaRPr lang="nl-NL" dirty="0"/>
          </a:p>
          <a:p>
            <a:endParaRPr lang="nl-NL" dirty="0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A9488D05-0CE4-EBA4-A811-10CBCBC7299F}"/>
              </a:ext>
            </a:extLst>
          </p:cNvPr>
          <p:cNvSpPr/>
          <p:nvPr/>
        </p:nvSpPr>
        <p:spPr>
          <a:xfrm>
            <a:off x="7985551" y="4224742"/>
            <a:ext cx="3205315" cy="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1F2AC69-2A02-B6C2-A6B5-2E8B3DBC930F}"/>
              </a:ext>
            </a:extLst>
          </p:cNvPr>
          <p:cNvPicPr>
            <a:picLocks noChangeAspect="1"/>
          </p:cNvPicPr>
          <p:nvPr/>
        </p:nvPicPr>
        <p:blipFill>
          <a:blip r:embed="rId4">
            <a:grayscl/>
            <a:alphaModFix amt="2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96910" y="-579626"/>
            <a:ext cx="9215985" cy="743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6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AF22D5-FD57-51CA-D4F4-197CCBA570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5D8B2E-46A2-7DA0-914D-733F1478430F}"/>
              </a:ext>
            </a:extLst>
          </p:cNvPr>
          <p:cNvSpPr txBox="1">
            <a:spLocks/>
          </p:cNvSpPr>
          <p:nvPr/>
        </p:nvSpPr>
        <p:spPr>
          <a:xfrm>
            <a:off x="787808" y="2283743"/>
            <a:ext cx="2385176" cy="39279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  pro </a:t>
            </a:r>
            <a:r>
              <a:rPr lang="nl-NL" dirty="0" err="1"/>
              <a:t>tail</a:t>
            </a:r>
            <a:r>
              <a:rPr lang="nl-NL" dirty="0"/>
              <a:t>.</a:t>
            </a:r>
          </a:p>
          <a:p>
            <a:r>
              <a:rPr lang="nl-NL" dirty="0"/>
              <a:t>open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33CE7A4B-ABE1-C1A9-DAE7-20CD6FEAFFB8}"/>
              </a:ext>
            </a:extLst>
          </p:cNvPr>
          <p:cNvSpPr/>
          <p:nvPr/>
        </p:nvSpPr>
        <p:spPr>
          <a:xfrm>
            <a:off x="6540076" y="653846"/>
            <a:ext cx="316577" cy="57958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56D013F6-FC88-F591-B20D-715D8658A0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0" r="33763" b="34030"/>
          <a:stretch/>
        </p:blipFill>
        <p:spPr bwMode="auto">
          <a:xfrm>
            <a:off x="4060145" y="108486"/>
            <a:ext cx="3580097" cy="4139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1AEFD1DC-186F-BB8E-BF93-A70F9A1976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4" t="2323" r="3176" b="39766"/>
          <a:stretch/>
        </p:blipFill>
        <p:spPr bwMode="auto">
          <a:xfrm rot="2777487">
            <a:off x="6498030" y="1033995"/>
            <a:ext cx="4507198" cy="4553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DF4C9284-D2B7-911D-6802-A6AE196091A2}"/>
              </a:ext>
            </a:extLst>
          </p:cNvPr>
          <p:cNvSpPr/>
          <p:nvPr/>
        </p:nvSpPr>
        <p:spPr>
          <a:xfrm>
            <a:off x="6540076" y="226142"/>
            <a:ext cx="1365059" cy="13175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BBF4F31-FBB6-58BE-6740-419FE384C17B}"/>
              </a:ext>
            </a:extLst>
          </p:cNvPr>
          <p:cNvSpPr txBox="1"/>
          <p:nvPr/>
        </p:nvSpPr>
        <p:spPr>
          <a:xfrm>
            <a:off x="5968481" y="284514"/>
            <a:ext cx="85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1: gate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66F4D1F-ECA3-9E93-EF22-3021C662B20E}"/>
              </a:ext>
            </a:extLst>
          </p:cNvPr>
          <p:cNvSpPr txBox="1"/>
          <p:nvPr/>
        </p:nvSpPr>
        <p:spPr>
          <a:xfrm>
            <a:off x="6069099" y="1311703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2: </a:t>
            </a:r>
            <a:r>
              <a:rPr lang="nl-NL" dirty="0" err="1"/>
              <a:t>serpetine</a:t>
            </a:r>
            <a:r>
              <a:rPr lang="nl-NL" dirty="0"/>
              <a:t> jog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31D7ECA-04E5-0116-3C6F-31478E5F2D1C}"/>
              </a:ext>
            </a:extLst>
          </p:cNvPr>
          <p:cNvSpPr txBox="1"/>
          <p:nvPr/>
        </p:nvSpPr>
        <p:spPr>
          <a:xfrm>
            <a:off x="3390610" y="1681035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3: </a:t>
            </a:r>
            <a:r>
              <a:rPr lang="nl-NL" dirty="0" err="1"/>
              <a:t>lope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L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EBAE3537-9CD7-BB60-5BA2-3C0AB565EF24}"/>
              </a:ext>
            </a:extLst>
          </p:cNvPr>
          <p:cNvSpPr/>
          <p:nvPr/>
        </p:nvSpPr>
        <p:spPr>
          <a:xfrm>
            <a:off x="3984283" y="3973767"/>
            <a:ext cx="1365059" cy="13175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A96F50E-88E5-3423-3832-9C2D81F946F9}"/>
              </a:ext>
            </a:extLst>
          </p:cNvPr>
          <p:cNvSpPr txBox="1"/>
          <p:nvPr/>
        </p:nvSpPr>
        <p:spPr>
          <a:xfrm>
            <a:off x="4060145" y="3527055"/>
            <a:ext cx="1369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4: back up L,</a:t>
            </a:r>
            <a:br>
              <a:rPr lang="nl-NL" dirty="0"/>
            </a:br>
            <a:r>
              <a:rPr lang="nl-NL" dirty="0"/>
              <a:t> jog out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70362ED-C9C2-394A-1812-63F9D6E34B0F}"/>
              </a:ext>
            </a:extLst>
          </p:cNvPr>
          <p:cNvSpPr txBox="1"/>
          <p:nvPr/>
        </p:nvSpPr>
        <p:spPr>
          <a:xfrm>
            <a:off x="6698364" y="2746665"/>
            <a:ext cx="1318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5: walk over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27149F3-EC08-4956-DF0D-C8BA4B037DE6}"/>
              </a:ext>
            </a:extLst>
          </p:cNvPr>
          <p:cNvSpPr txBox="1"/>
          <p:nvPr/>
        </p:nvSpPr>
        <p:spPr>
          <a:xfrm>
            <a:off x="9080483" y="533091"/>
            <a:ext cx="2750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6: jog over, </a:t>
            </a:r>
            <a:br>
              <a:rPr lang="nl-NL" dirty="0"/>
            </a:br>
            <a:r>
              <a:rPr lang="nl-NL" dirty="0"/>
              <a:t>jog </a:t>
            </a:r>
            <a:r>
              <a:rPr lang="nl-NL" dirty="0" err="1"/>
              <a:t>between</a:t>
            </a:r>
            <a:r>
              <a:rPr lang="nl-NL" dirty="0"/>
              <a:t> </a:t>
            </a:r>
            <a:r>
              <a:rPr lang="nl-NL" dirty="0" err="1"/>
              <a:t>poles</a:t>
            </a:r>
            <a:r>
              <a:rPr lang="nl-NL" dirty="0"/>
              <a:t>, jog over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4C7C600-93FD-43BD-3688-F31C346E3AD2}"/>
              </a:ext>
            </a:extLst>
          </p:cNvPr>
          <p:cNvSpPr txBox="1"/>
          <p:nvPr/>
        </p:nvSpPr>
        <p:spPr>
          <a:xfrm>
            <a:off x="10035099" y="3527055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7: side pass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D71B18B-C36B-CFD7-AF64-C8B12BC339D8}"/>
              </a:ext>
            </a:extLst>
          </p:cNvPr>
          <p:cNvSpPr txBox="1"/>
          <p:nvPr/>
        </p:nvSpPr>
        <p:spPr>
          <a:xfrm>
            <a:off x="9927828" y="4812872"/>
            <a:ext cx="2001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8: walk over bridge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5E4AE2AB-9A54-DB35-2255-81D7F5EBF922}"/>
              </a:ext>
            </a:extLst>
          </p:cNvPr>
          <p:cNvSpPr/>
          <p:nvPr/>
        </p:nvSpPr>
        <p:spPr>
          <a:xfrm>
            <a:off x="6199452" y="3450199"/>
            <a:ext cx="1365059" cy="13175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D5505D43-D511-B418-425F-018C55AA6C8B}"/>
              </a:ext>
            </a:extLst>
          </p:cNvPr>
          <p:cNvSpPr txBox="1"/>
          <p:nvPr/>
        </p:nvSpPr>
        <p:spPr>
          <a:xfrm>
            <a:off x="6339483" y="4561542"/>
            <a:ext cx="2036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9: jog in box , stop ,</a:t>
            </a:r>
          </a:p>
          <a:p>
            <a:r>
              <a:rPr lang="nl-NL" dirty="0"/>
              <a:t> 360 turn , walk out.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2D5F98-C49F-7499-FBA8-7374070E519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00408" y="-1479632"/>
            <a:ext cx="11388914" cy="919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99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CB2CA-6DF1-02A5-8E05-9F35EDA07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B1B76-6B13-D2A6-8436-9F31F777F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 err="1"/>
              <a:t>Showmanship</a:t>
            </a:r>
            <a:br>
              <a:rPr lang="nl-NL" dirty="0"/>
            </a:br>
            <a:r>
              <a:rPr lang="nl-NL" dirty="0"/>
              <a:t> at halter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9326E1-A16E-2ED5-39DE-39366095B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316" y="2782529"/>
            <a:ext cx="4254910" cy="28241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*Hunter </a:t>
            </a:r>
            <a:r>
              <a:rPr lang="nl-NL" dirty="0" err="1"/>
              <a:t>kids</a:t>
            </a:r>
            <a:r>
              <a:rPr lang="nl-NL" dirty="0"/>
              <a:t> &amp; beginners</a:t>
            </a:r>
          </a:p>
          <a:p>
            <a:pPr marL="0" indent="0">
              <a:buNone/>
            </a:pPr>
            <a:r>
              <a:rPr lang="nl-NL" dirty="0"/>
              <a:t>Startlijst nummer 0  en 6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7B77578-9185-544C-E480-FBB2B739BE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95" t="72977" r="5513" b="5414"/>
          <a:stretch/>
        </p:blipFill>
        <p:spPr bwMode="auto">
          <a:xfrm>
            <a:off x="838200" y="4888680"/>
            <a:ext cx="1232094" cy="114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6ABCF0D0-8AE9-A19B-09A8-5938F135F2A2}"/>
              </a:ext>
            </a:extLst>
          </p:cNvPr>
          <p:cNvGrpSpPr/>
          <p:nvPr/>
        </p:nvGrpSpPr>
        <p:grpSpPr>
          <a:xfrm>
            <a:off x="4690420" y="0"/>
            <a:ext cx="8194566" cy="5413596"/>
            <a:chOff x="7139860" y="2916000"/>
            <a:chExt cx="4395480" cy="2885385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9792887B-DC1A-E916-1198-42BD688A6A5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99" t="23054" r="22396" b="41729"/>
            <a:stretch/>
          </p:blipFill>
          <p:spPr bwMode="auto">
            <a:xfrm rot="12597548">
              <a:off x="7139860" y="2916000"/>
              <a:ext cx="3036927" cy="18582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C5F2296B-3F73-B191-4DC7-9FBE9AC8130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99" t="23054" r="22396" b="41729"/>
            <a:stretch/>
          </p:blipFill>
          <p:spPr bwMode="auto">
            <a:xfrm rot="19275748">
              <a:off x="8498413" y="3440448"/>
              <a:ext cx="3036927" cy="18582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A2630FA8-3831-E3CB-6C5B-2963AFF937F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627" t="8739" r="17700" b="59679"/>
            <a:stretch/>
          </p:blipFill>
          <p:spPr bwMode="auto">
            <a:xfrm rot="9415595">
              <a:off x="7621533" y="4134818"/>
              <a:ext cx="687655" cy="1666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0B0ED784-8A58-DEA0-1BBD-DB5231A89C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96" t="66217" r="34582" b="24240"/>
          <a:stretch/>
        </p:blipFill>
        <p:spPr bwMode="auto">
          <a:xfrm rot="21311343">
            <a:off x="8978848" y="4778605"/>
            <a:ext cx="525924" cy="503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00EB0BBF-9C34-78C1-2485-02DA12D241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74" t="72977" r="5513" b="22288"/>
          <a:stretch/>
        </p:blipFill>
        <p:spPr bwMode="auto">
          <a:xfrm rot="6832904">
            <a:off x="9360884" y="4897874"/>
            <a:ext cx="656663" cy="24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824BE5FB-E4FB-1FF0-C790-30D997D6FC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74" t="72977" r="5513" b="22288"/>
          <a:stretch/>
        </p:blipFill>
        <p:spPr bwMode="auto">
          <a:xfrm rot="6687399">
            <a:off x="9553558" y="4412490"/>
            <a:ext cx="656663" cy="24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F4FA6D82-F4E4-CECA-0F31-2478FED5B3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74" t="72977" r="5513" b="22288"/>
          <a:stretch/>
        </p:blipFill>
        <p:spPr bwMode="auto">
          <a:xfrm rot="6687399">
            <a:off x="9761594" y="3881917"/>
            <a:ext cx="656663" cy="24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A6AF8DD-E06A-8A75-92F6-97441C801F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74" t="72977" r="5513" b="22288"/>
          <a:stretch/>
        </p:blipFill>
        <p:spPr bwMode="auto">
          <a:xfrm rot="6687399">
            <a:off x="9978495" y="3327711"/>
            <a:ext cx="656663" cy="24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69071271-226F-45CE-8E86-6F1E8FBC6A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74" t="72977" r="5513" b="22288"/>
          <a:stretch/>
        </p:blipFill>
        <p:spPr bwMode="auto">
          <a:xfrm rot="6687399">
            <a:off x="10206714" y="2786060"/>
            <a:ext cx="656663" cy="24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A86161E9-A273-F2D5-41CC-7F0EDBD72F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74" t="72977" r="5513" b="22288"/>
          <a:stretch/>
        </p:blipFill>
        <p:spPr bwMode="auto">
          <a:xfrm rot="6687399">
            <a:off x="10443078" y="2231854"/>
            <a:ext cx="656663" cy="24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30496051-7CA8-0B47-239D-7E67821A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74" t="72977" r="5513" b="22288"/>
          <a:stretch/>
        </p:blipFill>
        <p:spPr bwMode="auto">
          <a:xfrm rot="6687399">
            <a:off x="10714723" y="1659228"/>
            <a:ext cx="656663" cy="24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324DEBD5-C83F-40E2-DDFB-BF342B2A7805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17207" y="1076117"/>
            <a:ext cx="4399838" cy="355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7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525767-0487-8DB3-91D8-2F270D8B4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/>
          <a:lstStyle/>
          <a:p>
            <a:r>
              <a:rPr lang="nl-NL" dirty="0" err="1"/>
              <a:t>Showmanship</a:t>
            </a:r>
            <a:r>
              <a:rPr lang="nl-NL" dirty="0"/>
              <a:t> at halter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096FC0-95E3-70F9-C73A-9BAB270B2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316" y="2782529"/>
            <a:ext cx="4254910" cy="28241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*amateur &amp; open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Startlijst nummer 7 &amp; 8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997EFB4-B1F4-5CAA-F4B5-CE628F78C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225" y="790575"/>
            <a:ext cx="4686300" cy="527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58AB0F67-3A06-6BBF-53CD-9DC1F69A3F4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27225" y="2987179"/>
            <a:ext cx="2992262" cy="241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8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07524-010C-4C2A-D4AA-76B23819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3348" y="1955953"/>
            <a:ext cx="4628536" cy="1325563"/>
          </a:xfrm>
        </p:spPr>
        <p:txBody>
          <a:bodyPr/>
          <a:lstStyle/>
          <a:p>
            <a:r>
              <a:rPr lang="nl-NL" dirty="0"/>
              <a:t>          Horsemanship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9985BA-978B-D9DA-270A-396A3013A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826" y="3134187"/>
            <a:ext cx="3342968" cy="2440704"/>
          </a:xfrm>
        </p:spPr>
        <p:txBody>
          <a:bodyPr/>
          <a:lstStyle/>
          <a:p>
            <a:r>
              <a:rPr lang="nl-NL" dirty="0" err="1"/>
              <a:t>Kids</a:t>
            </a:r>
            <a:r>
              <a:rPr lang="nl-NL" dirty="0"/>
              <a:t> leadline / beginners</a:t>
            </a:r>
          </a:p>
          <a:p>
            <a:r>
              <a:rPr lang="nl-NL" dirty="0"/>
              <a:t>Startlist nummer 3 -19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D182395-BC3E-2C4A-43BC-6715139F7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046" y="552446"/>
            <a:ext cx="5260256" cy="592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84D936D7-0123-1CE0-198A-827EC97676D8}"/>
              </a:ext>
            </a:extLst>
          </p:cNvPr>
          <p:cNvSpPr/>
          <p:nvPr/>
        </p:nvSpPr>
        <p:spPr>
          <a:xfrm>
            <a:off x="6096000" y="5574891"/>
            <a:ext cx="1229032" cy="3499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F75850A-761D-1A25-5D57-7935E45C1C1B}"/>
              </a:ext>
            </a:extLst>
          </p:cNvPr>
          <p:cNvPicPr>
            <a:picLocks noChangeAspect="1"/>
          </p:cNvPicPr>
          <p:nvPr/>
        </p:nvPicPr>
        <p:blipFill>
          <a:blip r:embed="rId3">
            <a:grayscl/>
            <a:alphaModFix amt="11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76469" y="982580"/>
            <a:ext cx="6273410" cy="506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355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DDFEE4-9734-08AB-0B62-0F0BCE6EC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5CBFC-8540-86B0-9789-AEC2C820E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59572"/>
            <a:ext cx="4628536" cy="1325563"/>
          </a:xfrm>
        </p:spPr>
        <p:txBody>
          <a:bodyPr/>
          <a:lstStyle/>
          <a:p>
            <a:r>
              <a:rPr lang="nl-NL" dirty="0"/>
              <a:t>          Horsemanship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A3239B-52DA-FA68-79EF-494A7EA6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583" y="1759659"/>
            <a:ext cx="3342968" cy="1133567"/>
          </a:xfrm>
        </p:spPr>
        <p:txBody>
          <a:bodyPr/>
          <a:lstStyle/>
          <a:p>
            <a:r>
              <a:rPr lang="nl-NL" dirty="0"/>
              <a:t>Amateur / open</a:t>
            </a:r>
          </a:p>
          <a:p>
            <a:r>
              <a:rPr lang="nl-NL" dirty="0"/>
              <a:t>(*startlijst nummer 20)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D268EB9-9683-84E0-CD00-BD2DE62242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67"/>
          <a:stretch/>
        </p:blipFill>
        <p:spPr bwMode="auto">
          <a:xfrm>
            <a:off x="5673214" y="496643"/>
            <a:ext cx="5260256" cy="4045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1B000823-3A5F-4BF8-A1C4-1E7AE5E70B27}"/>
              </a:ext>
            </a:extLst>
          </p:cNvPr>
          <p:cNvSpPr/>
          <p:nvPr/>
        </p:nvSpPr>
        <p:spPr>
          <a:xfrm>
            <a:off x="6990736" y="1955953"/>
            <a:ext cx="1229032" cy="117823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480CA1-76BE-E0BE-7B0F-DDB74D0A99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97" t="67637" r="-102897" b="-1518"/>
          <a:stretch/>
        </p:blipFill>
        <p:spPr bwMode="auto">
          <a:xfrm>
            <a:off x="1649363" y="4354539"/>
            <a:ext cx="5260256" cy="200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E6FE5C45-E2A4-E5AD-504F-6A4582A810EB}"/>
              </a:ext>
            </a:extLst>
          </p:cNvPr>
          <p:cNvSpPr txBox="1"/>
          <p:nvPr/>
        </p:nvSpPr>
        <p:spPr>
          <a:xfrm>
            <a:off x="1057583" y="3801318"/>
            <a:ext cx="36422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1: trot </a:t>
            </a:r>
            <a:r>
              <a:rPr lang="nl-NL" dirty="0" err="1"/>
              <a:t>halfway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judge</a:t>
            </a:r>
            <a:endParaRPr lang="nl-NL" dirty="0"/>
          </a:p>
          <a:p>
            <a:r>
              <a:rPr lang="nl-NL" dirty="0"/>
              <a:t>2: </a:t>
            </a:r>
            <a:r>
              <a:rPr lang="nl-NL" dirty="0" err="1"/>
              <a:t>extended</a:t>
            </a:r>
            <a:r>
              <a:rPr lang="nl-NL" dirty="0"/>
              <a:t> trot </a:t>
            </a:r>
            <a:r>
              <a:rPr lang="nl-NL" dirty="0" err="1"/>
              <a:t>circle</a:t>
            </a:r>
            <a:endParaRPr lang="nl-NL" dirty="0"/>
          </a:p>
          <a:p>
            <a:r>
              <a:rPr lang="nl-NL" dirty="0"/>
              <a:t>3: </a:t>
            </a:r>
            <a:r>
              <a:rPr lang="nl-NL" dirty="0" err="1"/>
              <a:t>lope</a:t>
            </a:r>
            <a:r>
              <a:rPr lang="nl-NL" dirty="0"/>
              <a:t> </a:t>
            </a:r>
            <a:r>
              <a:rPr lang="nl-NL" dirty="0" err="1"/>
              <a:t>Left</a:t>
            </a:r>
            <a:r>
              <a:rPr lang="nl-NL" dirty="0"/>
              <a:t> </a:t>
            </a:r>
            <a:r>
              <a:rPr lang="nl-NL" dirty="0" err="1"/>
              <a:t>Circle</a:t>
            </a:r>
            <a:endParaRPr lang="nl-NL" dirty="0"/>
          </a:p>
          <a:p>
            <a:r>
              <a:rPr lang="nl-NL" dirty="0"/>
              <a:t>4: trot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judge</a:t>
            </a:r>
            <a:endParaRPr lang="nl-NL" dirty="0"/>
          </a:p>
          <a:p>
            <a:r>
              <a:rPr lang="nl-NL" dirty="0"/>
              <a:t>5: stop, </a:t>
            </a:r>
            <a:r>
              <a:rPr lang="nl-NL" dirty="0" err="1"/>
              <a:t>backup</a:t>
            </a:r>
            <a:r>
              <a:rPr lang="nl-NL" dirty="0"/>
              <a:t> 1 horse </a:t>
            </a:r>
            <a:r>
              <a:rPr lang="nl-NL" dirty="0" err="1"/>
              <a:t>length</a:t>
            </a:r>
            <a:r>
              <a:rPr lang="nl-NL" dirty="0"/>
              <a:t>.</a:t>
            </a:r>
          </a:p>
          <a:p>
            <a:r>
              <a:rPr lang="nl-NL" dirty="0"/>
              <a:t>6: walk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judge</a:t>
            </a:r>
            <a:endParaRPr lang="nl-NL" dirty="0"/>
          </a:p>
          <a:p>
            <a:r>
              <a:rPr lang="nl-NL" dirty="0"/>
              <a:t>7: 450 </a:t>
            </a:r>
            <a:r>
              <a:rPr lang="nl-NL" dirty="0" err="1"/>
              <a:t>degree</a:t>
            </a:r>
            <a:r>
              <a:rPr lang="nl-NL" dirty="0"/>
              <a:t> turn R. </a:t>
            </a:r>
          </a:p>
          <a:p>
            <a:r>
              <a:rPr lang="nl-NL" dirty="0"/>
              <a:t>8: trot off.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1D21951-88DC-F20E-5673-8E93ADDE5348}"/>
              </a:ext>
            </a:extLst>
          </p:cNvPr>
          <p:cNvPicPr>
            <a:picLocks noChangeAspect="1"/>
          </p:cNvPicPr>
          <p:nvPr/>
        </p:nvPicPr>
        <p:blipFill>
          <a:blip r:embed="rId3">
            <a:grayscl/>
            <a:alphaModFix amt="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54294" y="290630"/>
            <a:ext cx="6965562" cy="562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91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09D83A-47AB-B76E-73CA-C26CF154D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pleasure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3D7330-FA69-A230-D5BF-49581064C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4000" b="1" dirty="0" err="1"/>
              <a:t>Kids</a:t>
            </a:r>
            <a:r>
              <a:rPr lang="nl-NL" sz="4000" b="1" dirty="0"/>
              <a:t> op muziek. Stop en go  walk / jog /stop</a:t>
            </a:r>
          </a:p>
          <a:p>
            <a:endParaRPr lang="nl-NL" dirty="0"/>
          </a:p>
          <a:p>
            <a:r>
              <a:rPr lang="nl-NL" dirty="0"/>
              <a:t>Startlijst nummer: 4</a:t>
            </a:r>
          </a:p>
          <a:p>
            <a:r>
              <a:rPr lang="nl-NL" dirty="0" err="1"/>
              <a:t>Pleasure</a:t>
            </a:r>
            <a:r>
              <a:rPr lang="nl-NL" dirty="0"/>
              <a:t> walk en jog: statlijst nummer 16</a:t>
            </a:r>
          </a:p>
          <a:p>
            <a:r>
              <a:rPr lang="nl-NL" dirty="0" err="1"/>
              <a:t>Pleasure</a:t>
            </a:r>
            <a:r>
              <a:rPr lang="nl-NL" dirty="0"/>
              <a:t> amateur startlijst 17</a:t>
            </a:r>
          </a:p>
          <a:p>
            <a:r>
              <a:rPr lang="nl-NL" dirty="0" err="1"/>
              <a:t>Pleasure</a:t>
            </a:r>
            <a:r>
              <a:rPr lang="nl-NL" dirty="0"/>
              <a:t>  open startlijst 18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5289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342D96-B69D-358B-B986-579054412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03" name="Straight Connector 4102">
            <a:extLst>
              <a:ext uri="{FF2B5EF4-FFF2-40B4-BE49-F238E27FC236}">
                <a16:creationId xmlns:a16="http://schemas.microsoft.com/office/drawing/2014/main" id="{0A0B2D85-1237-6EEE-5A67-B2027B1D1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4CB9D5B6-2254-405E-1CC6-0646B360B1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07" name="Straight Connector 4106">
            <a:extLst>
              <a:ext uri="{FF2B5EF4-FFF2-40B4-BE49-F238E27FC236}">
                <a16:creationId xmlns:a16="http://schemas.microsoft.com/office/drawing/2014/main" id="{D29F66D9-6D8D-CDA9-2A22-9B39B71F5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73CF9F-91BB-3113-B07B-0DCC40EFBA42}"/>
              </a:ext>
            </a:extLst>
          </p:cNvPr>
          <p:cNvSpPr txBox="1">
            <a:spLocks/>
          </p:cNvSpPr>
          <p:nvPr/>
        </p:nvSpPr>
        <p:spPr>
          <a:xfrm>
            <a:off x="974037" y="1463037"/>
            <a:ext cx="4992974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dirty="0">
                <a:solidFill>
                  <a:srgbClr val="FFFFFF"/>
                </a:solidFill>
              </a:rPr>
              <a:t>In hand trail  green &amp;  trail</a:t>
            </a:r>
          </a:p>
          <a:p>
            <a:pPr>
              <a:buClr>
                <a:schemeClr val="accent1"/>
              </a:buClr>
            </a:pPr>
            <a:r>
              <a:rPr lang="en-US" dirty="0">
                <a:solidFill>
                  <a:srgbClr val="FFFFFF"/>
                </a:solidFill>
              </a:rPr>
              <a:t>Kids </a:t>
            </a:r>
            <a:r>
              <a:rPr lang="en-US" dirty="0" err="1">
                <a:solidFill>
                  <a:srgbClr val="FFFFFF"/>
                </a:solidFill>
              </a:rPr>
              <a:t>leadline</a:t>
            </a:r>
            <a:r>
              <a:rPr lang="en-US" dirty="0">
                <a:solidFill>
                  <a:srgbClr val="FFFFFF"/>
                </a:solidFill>
              </a:rPr>
              <a:t> trail  &amp; in hand trail</a:t>
            </a: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  <a:p>
            <a:pPr>
              <a:buClr>
                <a:schemeClr val="accent1"/>
              </a:buClr>
            </a:pPr>
            <a:r>
              <a:rPr lang="en-US" dirty="0">
                <a:solidFill>
                  <a:srgbClr val="FFFFFF"/>
                </a:solidFill>
              </a:rPr>
              <a:t>#zelfde pattern.</a:t>
            </a: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  <a:p>
            <a:pPr>
              <a:buClr>
                <a:schemeClr val="accent1"/>
              </a:buClr>
            </a:pPr>
            <a:r>
              <a:rPr lang="en-US" dirty="0" err="1">
                <a:solidFill>
                  <a:srgbClr val="FFFFFF"/>
                </a:solidFill>
              </a:rPr>
              <a:t>Startlijst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nummer</a:t>
            </a:r>
            <a:r>
              <a:rPr lang="en-US" dirty="0">
                <a:solidFill>
                  <a:srgbClr val="FFFFFF"/>
                </a:solidFill>
              </a:rPr>
              <a:t> 1-2- 11-22</a:t>
            </a:r>
          </a:p>
          <a:p>
            <a:pPr marL="0" indent="0">
              <a:buClr>
                <a:schemeClr val="accent1"/>
              </a:buClr>
              <a:buNone/>
            </a:pPr>
            <a:endParaRPr lang="en-US" dirty="0">
              <a:solidFill>
                <a:srgbClr val="FFFFFF"/>
              </a:solidFill>
            </a:endParaRP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098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2F5663FB-2864-EEE7-01F7-217AD08FB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8756" y="571254"/>
            <a:ext cx="4950745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2267E279-DD60-02A3-4D48-EB911D112355}"/>
              </a:ext>
            </a:extLst>
          </p:cNvPr>
          <p:cNvSpPr/>
          <p:nvPr/>
        </p:nvSpPr>
        <p:spPr>
          <a:xfrm>
            <a:off x="6624994" y="4866500"/>
            <a:ext cx="2488526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A32A7B4F-B02E-28DC-8674-08599149B185}"/>
              </a:ext>
            </a:extLst>
          </p:cNvPr>
          <p:cNvSpPr/>
          <p:nvPr/>
        </p:nvSpPr>
        <p:spPr>
          <a:xfrm rot="2637846" flipV="1">
            <a:off x="7867140" y="1926770"/>
            <a:ext cx="555523" cy="483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FBB3951-1ECB-75D5-C9CD-BDA0D7E5F379}"/>
              </a:ext>
            </a:extLst>
          </p:cNvPr>
          <p:cNvSpPr/>
          <p:nvPr/>
        </p:nvSpPr>
        <p:spPr>
          <a:xfrm rot="2637846" flipV="1">
            <a:off x="6751179" y="1418500"/>
            <a:ext cx="555523" cy="483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0D5DB9E-572F-6468-6220-4D81E386E92A}"/>
              </a:ext>
            </a:extLst>
          </p:cNvPr>
          <p:cNvSpPr txBox="1"/>
          <p:nvPr/>
        </p:nvSpPr>
        <p:spPr>
          <a:xfrm>
            <a:off x="6438900" y="4281315"/>
            <a:ext cx="2903219" cy="14619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900" dirty="0"/>
              <a:t>1: walk over </a:t>
            </a:r>
            <a:r>
              <a:rPr lang="nl-NL" sz="900" dirty="0" err="1"/>
              <a:t>poles</a:t>
            </a:r>
            <a:endParaRPr lang="nl-NL" sz="900" dirty="0"/>
          </a:p>
          <a:p>
            <a:r>
              <a:rPr lang="nl-NL" sz="900" dirty="0"/>
              <a:t>2: jog over </a:t>
            </a:r>
            <a:r>
              <a:rPr lang="nl-NL" sz="900" dirty="0" err="1"/>
              <a:t>poles</a:t>
            </a:r>
            <a:endParaRPr lang="nl-NL" sz="900" dirty="0"/>
          </a:p>
          <a:p>
            <a:r>
              <a:rPr lang="nl-NL" sz="900" dirty="0"/>
              <a:t>3: jog </a:t>
            </a:r>
            <a:r>
              <a:rPr lang="nl-NL" sz="900" dirty="0" err="1"/>
              <a:t>through</a:t>
            </a:r>
            <a:r>
              <a:rPr lang="nl-NL" sz="900" dirty="0"/>
              <a:t> chute</a:t>
            </a:r>
          </a:p>
          <a:p>
            <a:r>
              <a:rPr lang="nl-NL" sz="900" dirty="0"/>
              <a:t>4: jog </a:t>
            </a:r>
            <a:r>
              <a:rPr lang="nl-NL" sz="900" dirty="0" err="1"/>
              <a:t>sepetine</a:t>
            </a:r>
            <a:r>
              <a:rPr lang="nl-NL" sz="900" dirty="0"/>
              <a:t> </a:t>
            </a:r>
            <a:r>
              <a:rPr lang="nl-NL" sz="900" dirty="0" err="1"/>
              <a:t>poles</a:t>
            </a:r>
            <a:endParaRPr lang="nl-NL" sz="900" dirty="0"/>
          </a:p>
          <a:p>
            <a:r>
              <a:rPr lang="nl-NL" sz="900" dirty="0"/>
              <a:t>5. Walk past </a:t>
            </a:r>
            <a:r>
              <a:rPr lang="nl-NL" sz="900" dirty="0" err="1"/>
              <a:t>the</a:t>
            </a:r>
            <a:r>
              <a:rPr lang="nl-NL" sz="900" dirty="0"/>
              <a:t> mailbox, stop en </a:t>
            </a:r>
            <a:r>
              <a:rPr lang="nl-NL" sz="900" dirty="0" err="1"/>
              <a:t>backup</a:t>
            </a:r>
            <a:r>
              <a:rPr lang="nl-NL" sz="900" dirty="0"/>
              <a:t> next </a:t>
            </a:r>
            <a:r>
              <a:rPr lang="nl-NL" sz="900" dirty="0" err="1"/>
              <a:t>to</a:t>
            </a:r>
            <a:r>
              <a:rPr lang="nl-NL" sz="900" dirty="0"/>
              <a:t> mailbox.</a:t>
            </a:r>
          </a:p>
          <a:p>
            <a:r>
              <a:rPr lang="nl-NL" sz="900" dirty="0"/>
              <a:t>6: open en close mailbox continue in walk.</a:t>
            </a:r>
          </a:p>
          <a:p>
            <a:r>
              <a:rPr lang="nl-NL" sz="900" dirty="0"/>
              <a:t>7: jog </a:t>
            </a:r>
            <a:r>
              <a:rPr lang="nl-NL" sz="900" dirty="0" err="1"/>
              <a:t>into</a:t>
            </a:r>
            <a:r>
              <a:rPr lang="nl-NL" sz="900" dirty="0"/>
              <a:t> box </a:t>
            </a:r>
            <a:r>
              <a:rPr lang="nl-NL" sz="900" dirty="0" err="1"/>
              <a:t>and</a:t>
            </a:r>
            <a:r>
              <a:rPr lang="nl-NL" sz="900" dirty="0"/>
              <a:t> </a:t>
            </a:r>
            <a:r>
              <a:rPr lang="nl-NL" sz="900" dirty="0" err="1"/>
              <a:t>perform</a:t>
            </a:r>
            <a:r>
              <a:rPr lang="nl-NL" sz="900" dirty="0"/>
              <a:t> 360 turn. ( 1 </a:t>
            </a:r>
            <a:r>
              <a:rPr lang="nl-NL" sz="900" dirty="0" err="1"/>
              <a:t>direction</a:t>
            </a:r>
            <a:r>
              <a:rPr lang="nl-NL" sz="900" dirty="0"/>
              <a:t> of </a:t>
            </a:r>
            <a:r>
              <a:rPr lang="nl-NL" sz="900" dirty="0" err="1"/>
              <a:t>choice</a:t>
            </a:r>
            <a:r>
              <a:rPr lang="nl-NL" sz="900" dirty="0"/>
              <a:t>)</a:t>
            </a:r>
          </a:p>
          <a:p>
            <a:r>
              <a:rPr lang="nl-NL" sz="900" dirty="0"/>
              <a:t>8: walk out , walk over </a:t>
            </a:r>
            <a:r>
              <a:rPr lang="nl-NL" sz="900" dirty="0" err="1"/>
              <a:t>and</a:t>
            </a:r>
            <a:r>
              <a:rPr lang="nl-NL" sz="900" dirty="0"/>
              <a:t> finish.</a:t>
            </a:r>
          </a:p>
          <a:p>
            <a:endParaRPr lang="nl-NL" sz="800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0088ACC-D08F-6C9F-AF2D-58C0E4B182B7}"/>
              </a:ext>
            </a:extLst>
          </p:cNvPr>
          <p:cNvSpPr/>
          <p:nvPr/>
        </p:nvSpPr>
        <p:spPr>
          <a:xfrm rot="5400000">
            <a:off x="9761380" y="1734240"/>
            <a:ext cx="555523" cy="4334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E72C513F-2E31-6969-AEA2-86BBEB50C999}"/>
              </a:ext>
            </a:extLst>
          </p:cNvPr>
          <p:cNvSpPr/>
          <p:nvPr/>
        </p:nvSpPr>
        <p:spPr>
          <a:xfrm>
            <a:off x="9768840" y="2401036"/>
            <a:ext cx="1181100" cy="11727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9EA40CA0-C1ED-F3A4-F861-4950038D7A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49" t="42438" r="14180" b="51826"/>
          <a:stretch/>
        </p:blipFill>
        <p:spPr bwMode="auto">
          <a:xfrm rot="16200000">
            <a:off x="9482861" y="2643068"/>
            <a:ext cx="457201" cy="282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9D992B62-C817-9420-7329-D60F89314B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49" t="41661" r="17527" b="51826"/>
          <a:stretch/>
        </p:blipFill>
        <p:spPr bwMode="auto">
          <a:xfrm rot="16200000">
            <a:off x="7932826" y="3424360"/>
            <a:ext cx="308462" cy="31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C212B7A6-4AB4-4250-6740-5424F3E056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49" t="42438" r="14180" b="51826"/>
          <a:stretch/>
        </p:blipFill>
        <p:spPr bwMode="auto">
          <a:xfrm rot="16200000">
            <a:off x="7879335" y="3660554"/>
            <a:ext cx="453365" cy="27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479362D2-893A-B876-8E84-7E5B8B3034E2}"/>
              </a:ext>
            </a:extLst>
          </p:cNvPr>
          <p:cNvSpPr/>
          <p:nvPr/>
        </p:nvSpPr>
        <p:spPr>
          <a:xfrm>
            <a:off x="8206296" y="3428997"/>
            <a:ext cx="647521" cy="5597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7511D336-DC8B-819F-B5AC-8E0708A63917}"/>
              </a:ext>
            </a:extLst>
          </p:cNvPr>
          <p:cNvSpPr/>
          <p:nvPr/>
        </p:nvSpPr>
        <p:spPr>
          <a:xfrm>
            <a:off x="9846063" y="1787022"/>
            <a:ext cx="152400" cy="952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9187B4B8-D079-2D7B-4EEF-47274F7A52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49" t="42438" r="14180" b="51826"/>
          <a:stretch/>
        </p:blipFill>
        <p:spPr bwMode="auto">
          <a:xfrm rot="16200000">
            <a:off x="9482862" y="2201453"/>
            <a:ext cx="457201" cy="282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B3846F7B-E0C9-F667-896C-F34F811B0E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02" t="85270" r="6637" b="9671"/>
          <a:stretch/>
        </p:blipFill>
        <p:spPr bwMode="auto">
          <a:xfrm rot="5400000">
            <a:off x="9200020" y="2041045"/>
            <a:ext cx="740701" cy="28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301538D6-73A1-8F93-4491-17273A3A4F24}"/>
              </a:ext>
            </a:extLst>
          </p:cNvPr>
          <p:cNvPicPr>
            <a:picLocks noChangeAspect="1"/>
          </p:cNvPicPr>
          <p:nvPr/>
        </p:nvPicPr>
        <p:blipFill>
          <a:blip r:embed="rId4">
            <a:grayscl/>
            <a:alphaModFix amt="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47275" y="-26568"/>
            <a:ext cx="6965562" cy="562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63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CA59B7-4C19-120C-D198-4B2D2ECB0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03" name="Straight Connector 4102">
            <a:extLst>
              <a:ext uri="{FF2B5EF4-FFF2-40B4-BE49-F238E27FC236}">
                <a16:creationId xmlns:a16="http://schemas.microsoft.com/office/drawing/2014/main" id="{9200C8B5-FB5A-4F8B-A9BD-693C05141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07" name="Straight Connector 4106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10EAFF-C9E1-94B0-2287-0A03AEF1AD67}"/>
              </a:ext>
            </a:extLst>
          </p:cNvPr>
          <p:cNvSpPr txBox="1">
            <a:spLocks/>
          </p:cNvSpPr>
          <p:nvPr/>
        </p:nvSpPr>
        <p:spPr>
          <a:xfrm>
            <a:off x="974037" y="1463037"/>
            <a:ext cx="4992974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dirty="0">
                <a:solidFill>
                  <a:srgbClr val="FFFFFF"/>
                </a:solidFill>
              </a:rPr>
              <a:t>trail open</a:t>
            </a: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  <a:p>
            <a:pPr>
              <a:buClr>
                <a:schemeClr val="accent1"/>
              </a:buClr>
            </a:pPr>
            <a:r>
              <a:rPr lang="en-US" dirty="0">
                <a:solidFill>
                  <a:srgbClr val="FFFFFF"/>
                </a:solidFill>
              </a:rPr>
              <a:t>#zelfde pattern.</a:t>
            </a: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  <a:p>
            <a:pPr>
              <a:buClr>
                <a:schemeClr val="accent1"/>
              </a:buClr>
            </a:pPr>
            <a:r>
              <a:rPr lang="en-US" dirty="0" err="1">
                <a:solidFill>
                  <a:srgbClr val="FFFFFF"/>
                </a:solidFill>
              </a:rPr>
              <a:t>Startlijst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nummer</a:t>
            </a:r>
            <a:r>
              <a:rPr lang="en-US" dirty="0">
                <a:solidFill>
                  <a:srgbClr val="FFFFFF"/>
                </a:solidFill>
              </a:rPr>
              <a:t> 13</a:t>
            </a:r>
          </a:p>
          <a:p>
            <a:pPr marL="0" indent="0">
              <a:buClr>
                <a:schemeClr val="accent1"/>
              </a:buClr>
              <a:buNone/>
            </a:pPr>
            <a:endParaRPr lang="en-US" dirty="0">
              <a:solidFill>
                <a:srgbClr val="FFFFFF"/>
              </a:solidFill>
            </a:endParaRP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098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4B638099-7A79-36BD-6590-D7381B2CF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8444" y="640077"/>
            <a:ext cx="4950745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33D01462-F970-104A-7A3B-10CDA7613052}"/>
              </a:ext>
            </a:extLst>
          </p:cNvPr>
          <p:cNvSpPr/>
          <p:nvPr/>
        </p:nvSpPr>
        <p:spPr>
          <a:xfrm>
            <a:off x="6624994" y="4866500"/>
            <a:ext cx="2488526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61E130E3-DA38-90F6-F158-609D6E4657BA}"/>
              </a:ext>
            </a:extLst>
          </p:cNvPr>
          <p:cNvSpPr/>
          <p:nvPr/>
        </p:nvSpPr>
        <p:spPr>
          <a:xfrm rot="2637846" flipV="1">
            <a:off x="7867140" y="1926770"/>
            <a:ext cx="555523" cy="483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52768D0F-3018-0D44-873F-0F09E29FECF0}"/>
              </a:ext>
            </a:extLst>
          </p:cNvPr>
          <p:cNvSpPr/>
          <p:nvPr/>
        </p:nvSpPr>
        <p:spPr>
          <a:xfrm rot="2637846" flipV="1">
            <a:off x="6751179" y="1418500"/>
            <a:ext cx="555523" cy="483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1BF8EA6-3A14-0DD1-E1D7-8C72F2B4C96E}"/>
              </a:ext>
            </a:extLst>
          </p:cNvPr>
          <p:cNvSpPr txBox="1"/>
          <p:nvPr/>
        </p:nvSpPr>
        <p:spPr>
          <a:xfrm>
            <a:off x="6438900" y="4281315"/>
            <a:ext cx="2903219" cy="14619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900" dirty="0"/>
              <a:t>1: walk over </a:t>
            </a:r>
            <a:r>
              <a:rPr lang="nl-NL" sz="900" dirty="0" err="1"/>
              <a:t>poles</a:t>
            </a:r>
            <a:endParaRPr lang="nl-NL" sz="900" dirty="0"/>
          </a:p>
          <a:p>
            <a:r>
              <a:rPr lang="nl-NL" sz="900" dirty="0"/>
              <a:t>2: jog over </a:t>
            </a:r>
            <a:r>
              <a:rPr lang="nl-NL" sz="900" dirty="0" err="1"/>
              <a:t>poles</a:t>
            </a:r>
            <a:endParaRPr lang="nl-NL" sz="900" dirty="0"/>
          </a:p>
          <a:p>
            <a:r>
              <a:rPr lang="nl-NL" sz="900" dirty="0"/>
              <a:t>3: jog </a:t>
            </a:r>
            <a:r>
              <a:rPr lang="nl-NL" sz="900" dirty="0" err="1"/>
              <a:t>through</a:t>
            </a:r>
            <a:r>
              <a:rPr lang="nl-NL" sz="900" dirty="0"/>
              <a:t> chute</a:t>
            </a:r>
          </a:p>
          <a:p>
            <a:r>
              <a:rPr lang="nl-NL" sz="900" dirty="0"/>
              <a:t>4: LOPE </a:t>
            </a:r>
            <a:r>
              <a:rPr lang="nl-NL" sz="900" dirty="0" err="1"/>
              <a:t>sepetine</a:t>
            </a:r>
            <a:r>
              <a:rPr lang="nl-NL" sz="900" dirty="0"/>
              <a:t> </a:t>
            </a:r>
            <a:r>
              <a:rPr lang="nl-NL" sz="900" dirty="0" err="1"/>
              <a:t>poles</a:t>
            </a:r>
            <a:endParaRPr lang="nl-NL" sz="900" dirty="0"/>
          </a:p>
          <a:p>
            <a:r>
              <a:rPr lang="nl-NL" sz="900" dirty="0"/>
              <a:t>5. Walk past </a:t>
            </a:r>
            <a:r>
              <a:rPr lang="nl-NL" sz="900" dirty="0" err="1"/>
              <a:t>the</a:t>
            </a:r>
            <a:r>
              <a:rPr lang="nl-NL" sz="900" dirty="0"/>
              <a:t> mailbox, stop en </a:t>
            </a:r>
            <a:r>
              <a:rPr lang="nl-NL" sz="900" dirty="0" err="1"/>
              <a:t>backup</a:t>
            </a:r>
            <a:r>
              <a:rPr lang="nl-NL" sz="900" dirty="0"/>
              <a:t> next </a:t>
            </a:r>
            <a:r>
              <a:rPr lang="nl-NL" sz="900" dirty="0" err="1"/>
              <a:t>to</a:t>
            </a:r>
            <a:r>
              <a:rPr lang="nl-NL" sz="900" dirty="0"/>
              <a:t> mailbox.</a:t>
            </a:r>
          </a:p>
          <a:p>
            <a:r>
              <a:rPr lang="nl-NL" sz="900" dirty="0"/>
              <a:t>6: open en close mailbox continue in walk.</a:t>
            </a:r>
          </a:p>
          <a:p>
            <a:r>
              <a:rPr lang="nl-NL" sz="900" dirty="0"/>
              <a:t>7: jog </a:t>
            </a:r>
            <a:r>
              <a:rPr lang="nl-NL" sz="900" dirty="0" err="1"/>
              <a:t>into</a:t>
            </a:r>
            <a:r>
              <a:rPr lang="nl-NL" sz="900" dirty="0"/>
              <a:t> box </a:t>
            </a:r>
            <a:r>
              <a:rPr lang="nl-NL" sz="900" dirty="0" err="1"/>
              <a:t>and</a:t>
            </a:r>
            <a:r>
              <a:rPr lang="nl-NL" sz="900" dirty="0"/>
              <a:t> </a:t>
            </a:r>
            <a:r>
              <a:rPr lang="nl-NL" sz="900" dirty="0" err="1"/>
              <a:t>perform</a:t>
            </a:r>
            <a:r>
              <a:rPr lang="nl-NL" sz="900" dirty="0"/>
              <a:t> 360 turn. ( 1 </a:t>
            </a:r>
            <a:r>
              <a:rPr lang="nl-NL" sz="900" dirty="0" err="1"/>
              <a:t>direction</a:t>
            </a:r>
            <a:r>
              <a:rPr lang="nl-NL" sz="900" dirty="0"/>
              <a:t> of </a:t>
            </a:r>
            <a:r>
              <a:rPr lang="nl-NL" sz="900" dirty="0" err="1"/>
              <a:t>choice</a:t>
            </a:r>
            <a:r>
              <a:rPr lang="nl-NL" sz="900" dirty="0"/>
              <a:t>)</a:t>
            </a:r>
          </a:p>
          <a:p>
            <a:r>
              <a:rPr lang="nl-NL" sz="900" dirty="0"/>
              <a:t>8: walk out , walk over </a:t>
            </a:r>
            <a:r>
              <a:rPr lang="nl-NL" sz="900" dirty="0" err="1"/>
              <a:t>and</a:t>
            </a:r>
            <a:r>
              <a:rPr lang="nl-NL" sz="900" dirty="0"/>
              <a:t> finish.</a:t>
            </a:r>
          </a:p>
          <a:p>
            <a:endParaRPr lang="nl-NL" sz="800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6CC2EBEF-9203-3B55-F4F0-6691F500104C}"/>
              </a:ext>
            </a:extLst>
          </p:cNvPr>
          <p:cNvSpPr/>
          <p:nvPr/>
        </p:nvSpPr>
        <p:spPr>
          <a:xfrm rot="5400000">
            <a:off x="9761380" y="1734240"/>
            <a:ext cx="555523" cy="4334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BF2FAF86-CD71-9AAD-E197-78CB1B2221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49" t="41661" r="17527" b="51826"/>
          <a:stretch/>
        </p:blipFill>
        <p:spPr bwMode="auto">
          <a:xfrm rot="16200000">
            <a:off x="7932826" y="3424360"/>
            <a:ext cx="308462" cy="31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F5C9F3B3-7C0A-AF40-2E9E-81D80274EE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49" t="42438" r="14180" b="51826"/>
          <a:stretch/>
        </p:blipFill>
        <p:spPr bwMode="auto">
          <a:xfrm rot="16200000">
            <a:off x="7879335" y="3660554"/>
            <a:ext cx="453365" cy="27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9D73F64B-9C91-0F76-8E33-6126BBF7C3E2}"/>
              </a:ext>
            </a:extLst>
          </p:cNvPr>
          <p:cNvSpPr/>
          <p:nvPr/>
        </p:nvSpPr>
        <p:spPr>
          <a:xfrm>
            <a:off x="8206296" y="3428997"/>
            <a:ext cx="647521" cy="5597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BBCB5567-02AE-4B24-F789-470CDFC69503}"/>
              </a:ext>
            </a:extLst>
          </p:cNvPr>
          <p:cNvSpPr/>
          <p:nvPr/>
        </p:nvSpPr>
        <p:spPr>
          <a:xfrm>
            <a:off x="9846063" y="1787022"/>
            <a:ext cx="152400" cy="952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CD75B10C-8410-0971-19F0-7C3E3FC1DD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49" t="42438" r="14180" b="51826"/>
          <a:stretch/>
        </p:blipFill>
        <p:spPr bwMode="auto">
          <a:xfrm rot="16200000">
            <a:off x="9482862" y="2201453"/>
            <a:ext cx="457201" cy="282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00903375-9CD4-52DA-76AF-263E53C0CD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02" t="85270" r="6637" b="9671"/>
          <a:stretch/>
        </p:blipFill>
        <p:spPr bwMode="auto">
          <a:xfrm rot="5400000">
            <a:off x="9200020" y="2041045"/>
            <a:ext cx="740701" cy="28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Vrije vorm: vorm 16">
            <a:extLst>
              <a:ext uri="{FF2B5EF4-FFF2-40B4-BE49-F238E27FC236}">
                <a16:creationId xmlns:a16="http://schemas.microsoft.com/office/drawing/2014/main" id="{4D101262-389C-1B1C-B61D-F58B923E7C48}"/>
              </a:ext>
            </a:extLst>
          </p:cNvPr>
          <p:cNvSpPr/>
          <p:nvPr/>
        </p:nvSpPr>
        <p:spPr>
          <a:xfrm>
            <a:off x="9190299" y="891251"/>
            <a:ext cx="752354" cy="1203767"/>
          </a:xfrm>
          <a:custGeom>
            <a:avLst/>
            <a:gdLst>
              <a:gd name="connsiteX0" fmla="*/ 11574 w 752354"/>
              <a:gd name="connsiteY0" fmla="*/ 0 h 1203767"/>
              <a:gd name="connsiteX1" fmla="*/ 69448 w 752354"/>
              <a:gd name="connsiteY1" fmla="*/ 23149 h 1203767"/>
              <a:gd name="connsiteX2" fmla="*/ 162045 w 752354"/>
              <a:gd name="connsiteY2" fmla="*/ 92597 h 1203767"/>
              <a:gd name="connsiteX3" fmla="*/ 289367 w 752354"/>
              <a:gd name="connsiteY3" fmla="*/ 115746 h 1203767"/>
              <a:gd name="connsiteX4" fmla="*/ 324091 w 752354"/>
              <a:gd name="connsiteY4" fmla="*/ 138896 h 1203767"/>
              <a:gd name="connsiteX5" fmla="*/ 335666 w 752354"/>
              <a:gd name="connsiteY5" fmla="*/ 358815 h 1203767"/>
              <a:gd name="connsiteX6" fmla="*/ 347240 w 752354"/>
              <a:gd name="connsiteY6" fmla="*/ 451412 h 1203767"/>
              <a:gd name="connsiteX7" fmla="*/ 381964 w 752354"/>
              <a:gd name="connsiteY7" fmla="*/ 474562 h 1203767"/>
              <a:gd name="connsiteX8" fmla="*/ 405114 w 752354"/>
              <a:gd name="connsiteY8" fmla="*/ 497711 h 1203767"/>
              <a:gd name="connsiteX9" fmla="*/ 486136 w 752354"/>
              <a:gd name="connsiteY9" fmla="*/ 532435 h 1203767"/>
              <a:gd name="connsiteX10" fmla="*/ 659757 w 752354"/>
              <a:gd name="connsiteY10" fmla="*/ 509286 h 1203767"/>
              <a:gd name="connsiteX11" fmla="*/ 752354 w 752354"/>
              <a:gd name="connsiteY11" fmla="*/ 405114 h 1203767"/>
              <a:gd name="connsiteX12" fmla="*/ 740779 w 752354"/>
              <a:gd name="connsiteY12" fmla="*/ 277792 h 1203767"/>
              <a:gd name="connsiteX13" fmla="*/ 706055 w 752354"/>
              <a:gd name="connsiteY13" fmla="*/ 231493 h 1203767"/>
              <a:gd name="connsiteX14" fmla="*/ 659757 w 752354"/>
              <a:gd name="connsiteY14" fmla="*/ 150471 h 1203767"/>
              <a:gd name="connsiteX15" fmla="*/ 625033 w 752354"/>
              <a:gd name="connsiteY15" fmla="*/ 127321 h 1203767"/>
              <a:gd name="connsiteX16" fmla="*/ 601883 w 752354"/>
              <a:gd name="connsiteY16" fmla="*/ 104172 h 1203767"/>
              <a:gd name="connsiteX17" fmla="*/ 462987 w 752354"/>
              <a:gd name="connsiteY17" fmla="*/ 57873 h 1203767"/>
              <a:gd name="connsiteX18" fmla="*/ 208344 w 752354"/>
              <a:gd name="connsiteY18" fmla="*/ 115746 h 1203767"/>
              <a:gd name="connsiteX19" fmla="*/ 150471 w 752354"/>
              <a:gd name="connsiteY19" fmla="*/ 150471 h 1203767"/>
              <a:gd name="connsiteX20" fmla="*/ 92597 w 752354"/>
              <a:gd name="connsiteY20" fmla="*/ 208344 h 1203767"/>
              <a:gd name="connsiteX21" fmla="*/ 46298 w 752354"/>
              <a:gd name="connsiteY21" fmla="*/ 277792 h 1203767"/>
              <a:gd name="connsiteX22" fmla="*/ 0 w 752354"/>
              <a:gd name="connsiteY22" fmla="*/ 405114 h 1203767"/>
              <a:gd name="connsiteX23" fmla="*/ 11574 w 752354"/>
              <a:gd name="connsiteY23" fmla="*/ 532435 h 1203767"/>
              <a:gd name="connsiteX24" fmla="*/ 46298 w 752354"/>
              <a:gd name="connsiteY24" fmla="*/ 578734 h 1203767"/>
              <a:gd name="connsiteX25" fmla="*/ 81023 w 752354"/>
              <a:gd name="connsiteY25" fmla="*/ 613458 h 1203767"/>
              <a:gd name="connsiteX26" fmla="*/ 173620 w 752354"/>
              <a:gd name="connsiteY26" fmla="*/ 648182 h 1203767"/>
              <a:gd name="connsiteX27" fmla="*/ 208344 w 752354"/>
              <a:gd name="connsiteY27" fmla="*/ 671331 h 1203767"/>
              <a:gd name="connsiteX28" fmla="*/ 300942 w 752354"/>
              <a:gd name="connsiteY28" fmla="*/ 706055 h 1203767"/>
              <a:gd name="connsiteX29" fmla="*/ 370390 w 752354"/>
              <a:gd name="connsiteY29" fmla="*/ 752354 h 1203767"/>
              <a:gd name="connsiteX30" fmla="*/ 405114 w 752354"/>
              <a:gd name="connsiteY30" fmla="*/ 787078 h 1203767"/>
              <a:gd name="connsiteX31" fmla="*/ 462987 w 752354"/>
              <a:gd name="connsiteY31" fmla="*/ 810227 h 1203767"/>
              <a:gd name="connsiteX32" fmla="*/ 509286 w 752354"/>
              <a:gd name="connsiteY32" fmla="*/ 844952 h 1203767"/>
              <a:gd name="connsiteX33" fmla="*/ 555585 w 752354"/>
              <a:gd name="connsiteY33" fmla="*/ 868101 h 1203767"/>
              <a:gd name="connsiteX34" fmla="*/ 578734 w 752354"/>
              <a:gd name="connsiteY34" fmla="*/ 902825 h 1203767"/>
              <a:gd name="connsiteX35" fmla="*/ 590309 w 752354"/>
              <a:gd name="connsiteY35" fmla="*/ 949124 h 1203767"/>
              <a:gd name="connsiteX36" fmla="*/ 590309 w 752354"/>
              <a:gd name="connsiteY36" fmla="*/ 1203767 h 1203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52354" h="1203767">
                <a:moveTo>
                  <a:pt x="11574" y="0"/>
                </a:moveTo>
                <a:cubicBezTo>
                  <a:pt x="30865" y="7716"/>
                  <a:pt x="51753" y="12260"/>
                  <a:pt x="69448" y="23149"/>
                </a:cubicBezTo>
                <a:cubicBezTo>
                  <a:pt x="102307" y="43370"/>
                  <a:pt x="124615" y="83239"/>
                  <a:pt x="162045" y="92597"/>
                </a:cubicBezTo>
                <a:cubicBezTo>
                  <a:pt x="234811" y="110789"/>
                  <a:pt x="192596" y="101922"/>
                  <a:pt x="289367" y="115746"/>
                </a:cubicBezTo>
                <a:cubicBezTo>
                  <a:pt x="300942" y="123463"/>
                  <a:pt x="316718" y="127099"/>
                  <a:pt x="324091" y="138896"/>
                </a:cubicBezTo>
                <a:cubicBezTo>
                  <a:pt x="366893" y="207380"/>
                  <a:pt x="341391" y="284388"/>
                  <a:pt x="335666" y="358815"/>
                </a:cubicBezTo>
                <a:cubicBezTo>
                  <a:pt x="339524" y="389681"/>
                  <a:pt x="335688" y="422531"/>
                  <a:pt x="347240" y="451412"/>
                </a:cubicBezTo>
                <a:cubicBezTo>
                  <a:pt x="352406" y="464328"/>
                  <a:pt x="371101" y="465872"/>
                  <a:pt x="381964" y="474562"/>
                </a:cubicBezTo>
                <a:cubicBezTo>
                  <a:pt x="390485" y="481379"/>
                  <a:pt x="396034" y="491658"/>
                  <a:pt x="405114" y="497711"/>
                </a:cubicBezTo>
                <a:cubicBezTo>
                  <a:pt x="433719" y="516781"/>
                  <a:pt x="455271" y="522146"/>
                  <a:pt x="486136" y="532435"/>
                </a:cubicBezTo>
                <a:cubicBezTo>
                  <a:pt x="544010" y="524719"/>
                  <a:pt x="605196" y="530071"/>
                  <a:pt x="659757" y="509286"/>
                </a:cubicBezTo>
                <a:cubicBezTo>
                  <a:pt x="695183" y="495791"/>
                  <a:pt x="729682" y="439123"/>
                  <a:pt x="752354" y="405114"/>
                </a:cubicBezTo>
                <a:cubicBezTo>
                  <a:pt x="748496" y="362673"/>
                  <a:pt x="751759" y="318969"/>
                  <a:pt x="740779" y="277792"/>
                </a:cubicBezTo>
                <a:cubicBezTo>
                  <a:pt x="735808" y="259152"/>
                  <a:pt x="716279" y="247852"/>
                  <a:pt x="706055" y="231493"/>
                </a:cubicBezTo>
                <a:cubicBezTo>
                  <a:pt x="690925" y="207285"/>
                  <a:pt x="680996" y="171710"/>
                  <a:pt x="659757" y="150471"/>
                </a:cubicBezTo>
                <a:cubicBezTo>
                  <a:pt x="649920" y="140634"/>
                  <a:pt x="635896" y="136011"/>
                  <a:pt x="625033" y="127321"/>
                </a:cubicBezTo>
                <a:cubicBezTo>
                  <a:pt x="616512" y="120504"/>
                  <a:pt x="611137" y="109956"/>
                  <a:pt x="601883" y="104172"/>
                </a:cubicBezTo>
                <a:cubicBezTo>
                  <a:pt x="536108" y="63063"/>
                  <a:pt x="535600" y="69975"/>
                  <a:pt x="462987" y="57873"/>
                </a:cubicBezTo>
                <a:cubicBezTo>
                  <a:pt x="179954" y="89321"/>
                  <a:pt x="325870" y="37394"/>
                  <a:pt x="208344" y="115746"/>
                </a:cubicBezTo>
                <a:cubicBezTo>
                  <a:pt x="189625" y="128225"/>
                  <a:pt x="168038" y="136417"/>
                  <a:pt x="150471" y="150471"/>
                </a:cubicBezTo>
                <a:cubicBezTo>
                  <a:pt x="129168" y="167514"/>
                  <a:pt x="92597" y="208344"/>
                  <a:pt x="92597" y="208344"/>
                </a:cubicBezTo>
                <a:cubicBezTo>
                  <a:pt x="67769" y="282831"/>
                  <a:pt x="100488" y="201927"/>
                  <a:pt x="46298" y="277792"/>
                </a:cubicBezTo>
                <a:cubicBezTo>
                  <a:pt x="20791" y="313501"/>
                  <a:pt x="11279" y="365637"/>
                  <a:pt x="0" y="405114"/>
                </a:cubicBezTo>
                <a:cubicBezTo>
                  <a:pt x="3858" y="447554"/>
                  <a:pt x="594" y="491259"/>
                  <a:pt x="11574" y="532435"/>
                </a:cubicBezTo>
                <a:cubicBezTo>
                  <a:pt x="16545" y="551075"/>
                  <a:pt x="33743" y="564087"/>
                  <a:pt x="46298" y="578734"/>
                </a:cubicBezTo>
                <a:cubicBezTo>
                  <a:pt x="56951" y="591162"/>
                  <a:pt x="67142" y="604782"/>
                  <a:pt x="81023" y="613458"/>
                </a:cubicBezTo>
                <a:cubicBezTo>
                  <a:pt x="149255" y="656102"/>
                  <a:pt x="119754" y="621249"/>
                  <a:pt x="173620" y="648182"/>
                </a:cubicBezTo>
                <a:cubicBezTo>
                  <a:pt x="186062" y="654403"/>
                  <a:pt x="195558" y="665851"/>
                  <a:pt x="208344" y="671331"/>
                </a:cubicBezTo>
                <a:cubicBezTo>
                  <a:pt x="304489" y="712536"/>
                  <a:pt x="204505" y="648193"/>
                  <a:pt x="300942" y="706055"/>
                </a:cubicBezTo>
                <a:cubicBezTo>
                  <a:pt x="324799" y="720369"/>
                  <a:pt x="350717" y="732681"/>
                  <a:pt x="370390" y="752354"/>
                </a:cubicBezTo>
                <a:cubicBezTo>
                  <a:pt x="381965" y="763929"/>
                  <a:pt x="391233" y="778402"/>
                  <a:pt x="405114" y="787078"/>
                </a:cubicBezTo>
                <a:cubicBezTo>
                  <a:pt x="422733" y="798090"/>
                  <a:pt x="444825" y="800137"/>
                  <a:pt x="462987" y="810227"/>
                </a:cubicBezTo>
                <a:cubicBezTo>
                  <a:pt x="479851" y="819596"/>
                  <a:pt x="492927" y="834728"/>
                  <a:pt x="509286" y="844952"/>
                </a:cubicBezTo>
                <a:cubicBezTo>
                  <a:pt x="523918" y="854097"/>
                  <a:pt x="540152" y="860385"/>
                  <a:pt x="555585" y="868101"/>
                </a:cubicBezTo>
                <a:cubicBezTo>
                  <a:pt x="563301" y="879676"/>
                  <a:pt x="573254" y="890039"/>
                  <a:pt x="578734" y="902825"/>
                </a:cubicBezTo>
                <a:cubicBezTo>
                  <a:pt x="585000" y="917447"/>
                  <a:pt x="589698" y="933228"/>
                  <a:pt x="590309" y="949124"/>
                </a:cubicBezTo>
                <a:cubicBezTo>
                  <a:pt x="593571" y="1033942"/>
                  <a:pt x="590309" y="1118886"/>
                  <a:pt x="590309" y="1203767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502E923-614C-F0CC-06CA-D47AE08D74C6}"/>
              </a:ext>
            </a:extLst>
          </p:cNvPr>
          <p:cNvPicPr>
            <a:picLocks noChangeAspect="1"/>
          </p:cNvPicPr>
          <p:nvPr/>
        </p:nvPicPr>
        <p:blipFill>
          <a:blip r:embed="rId4">
            <a:grayscl/>
            <a:alphaModFix amt="11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44277" y="891251"/>
            <a:ext cx="3685537" cy="297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397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D3C28E-1453-74CE-3D25-DECC31600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23F0DD6A-B34C-088E-7B65-05EA6566C0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2" t="1610" r="4573" b="34973"/>
          <a:stretch/>
        </p:blipFill>
        <p:spPr bwMode="auto">
          <a:xfrm>
            <a:off x="4409326" y="1093530"/>
            <a:ext cx="7774914" cy="576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CDDD263B-2D5C-CADF-0951-F5F1EC0CA0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67" t="14656" r="57925" b="60342"/>
          <a:stretch/>
        </p:blipFill>
        <p:spPr bwMode="auto">
          <a:xfrm rot="9566223">
            <a:off x="6029933" y="-87532"/>
            <a:ext cx="1976043" cy="198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2A37C2-D45F-6599-2969-BC55FCED54D4}"/>
              </a:ext>
            </a:extLst>
          </p:cNvPr>
          <p:cNvSpPr txBox="1">
            <a:spLocks/>
          </p:cNvSpPr>
          <p:nvPr/>
        </p:nvSpPr>
        <p:spPr>
          <a:xfrm>
            <a:off x="974037" y="1463037"/>
            <a:ext cx="4992974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dirty="0">
                <a:solidFill>
                  <a:srgbClr val="FFFFFF"/>
                </a:solidFill>
              </a:rPr>
              <a:t>Ranch trail GREEN</a:t>
            </a: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  <a:p>
            <a:pPr>
              <a:buClr>
                <a:schemeClr val="accent1"/>
              </a:buClr>
            </a:pPr>
            <a:r>
              <a:rPr lang="en-US" dirty="0">
                <a:solidFill>
                  <a:srgbClr val="FFFFFF"/>
                </a:solidFill>
              </a:rPr>
              <a:t>#zelfde pattern.</a:t>
            </a: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  <a:p>
            <a:pPr>
              <a:buClr>
                <a:schemeClr val="accent1"/>
              </a:buClr>
            </a:pPr>
            <a:r>
              <a:rPr lang="en-US" dirty="0" err="1">
                <a:solidFill>
                  <a:srgbClr val="FFFFFF"/>
                </a:solidFill>
              </a:rPr>
              <a:t>Startlijst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nummer</a:t>
            </a:r>
            <a:r>
              <a:rPr lang="en-US" dirty="0">
                <a:solidFill>
                  <a:srgbClr val="FFFFFF"/>
                </a:solidFill>
              </a:rPr>
              <a:t> 25</a:t>
            </a:r>
          </a:p>
          <a:p>
            <a:pPr marL="0" indent="0">
              <a:buClr>
                <a:schemeClr val="accent1"/>
              </a:buClr>
              <a:buNone/>
            </a:pPr>
            <a:endParaRPr lang="en-US" dirty="0">
              <a:solidFill>
                <a:srgbClr val="FFFFFF"/>
              </a:solidFill>
            </a:endParaRP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0C1C104-283F-EC12-06BE-001932A88736}"/>
              </a:ext>
            </a:extLst>
          </p:cNvPr>
          <p:cNvSpPr/>
          <p:nvPr/>
        </p:nvSpPr>
        <p:spPr>
          <a:xfrm>
            <a:off x="6624994" y="4866500"/>
            <a:ext cx="2488526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CC4DDBE-CF23-A86C-8530-EF08D6C165C7}"/>
              </a:ext>
            </a:extLst>
          </p:cNvPr>
          <p:cNvSpPr txBox="1"/>
          <p:nvPr/>
        </p:nvSpPr>
        <p:spPr>
          <a:xfrm>
            <a:off x="356701" y="4056304"/>
            <a:ext cx="3723633" cy="17081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1050" dirty="0"/>
              <a:t>1: walk over </a:t>
            </a:r>
            <a:r>
              <a:rPr lang="nl-NL" sz="1050" dirty="0" err="1"/>
              <a:t>poles</a:t>
            </a:r>
            <a:endParaRPr lang="nl-NL" sz="1050" dirty="0"/>
          </a:p>
          <a:p>
            <a:r>
              <a:rPr lang="nl-NL" sz="1050" dirty="0"/>
              <a:t>2: jog over </a:t>
            </a:r>
            <a:r>
              <a:rPr lang="nl-NL" sz="1050" dirty="0" err="1"/>
              <a:t>poles</a:t>
            </a:r>
            <a:endParaRPr lang="nl-NL" sz="1050" dirty="0"/>
          </a:p>
          <a:p>
            <a:r>
              <a:rPr lang="nl-NL" sz="1050" dirty="0"/>
              <a:t>3: </a:t>
            </a:r>
            <a:r>
              <a:rPr lang="nl-NL" sz="1050" dirty="0" err="1"/>
              <a:t>serpetine</a:t>
            </a:r>
            <a:r>
              <a:rPr lang="nl-NL" sz="1050" dirty="0"/>
              <a:t> </a:t>
            </a:r>
            <a:r>
              <a:rPr lang="nl-NL" sz="1050" dirty="0" err="1"/>
              <a:t>to</a:t>
            </a:r>
            <a:r>
              <a:rPr lang="nl-NL" sz="1050" dirty="0"/>
              <a:t> gate</a:t>
            </a:r>
          </a:p>
          <a:p>
            <a:r>
              <a:rPr lang="nl-NL" sz="1050" dirty="0"/>
              <a:t>4: </a:t>
            </a:r>
            <a:r>
              <a:rPr lang="nl-NL" sz="1050" dirty="0" err="1"/>
              <a:t>work</a:t>
            </a:r>
            <a:r>
              <a:rPr lang="nl-NL" sz="1050" dirty="0"/>
              <a:t> </a:t>
            </a:r>
            <a:r>
              <a:rPr lang="nl-NL" sz="1050" dirty="0" err="1"/>
              <a:t>the</a:t>
            </a:r>
            <a:r>
              <a:rPr lang="nl-NL" sz="1050" dirty="0"/>
              <a:t> gate</a:t>
            </a:r>
          </a:p>
          <a:p>
            <a:r>
              <a:rPr lang="nl-NL" sz="1050" dirty="0"/>
              <a:t>5: </a:t>
            </a:r>
            <a:r>
              <a:rPr lang="nl-NL" sz="1050" dirty="0" err="1"/>
              <a:t>backup</a:t>
            </a:r>
            <a:r>
              <a:rPr lang="nl-NL" sz="1050" dirty="0"/>
              <a:t> L.</a:t>
            </a:r>
          </a:p>
          <a:p>
            <a:r>
              <a:rPr lang="nl-NL" sz="1050" dirty="0"/>
              <a:t>6: walk out en walk in </a:t>
            </a:r>
            <a:r>
              <a:rPr lang="nl-NL" sz="1050" dirty="0" err="1"/>
              <a:t>trough</a:t>
            </a:r>
            <a:r>
              <a:rPr lang="nl-NL" sz="1050" dirty="0"/>
              <a:t> </a:t>
            </a:r>
            <a:r>
              <a:rPr lang="nl-NL" sz="1050" dirty="0" err="1"/>
              <a:t>sute</a:t>
            </a:r>
            <a:endParaRPr lang="nl-NL" sz="1050" dirty="0"/>
          </a:p>
          <a:p>
            <a:r>
              <a:rPr lang="nl-NL" sz="1050" dirty="0"/>
              <a:t>7: </a:t>
            </a:r>
            <a:r>
              <a:rPr lang="nl-NL" sz="1050" dirty="0" err="1"/>
              <a:t>sepetine</a:t>
            </a:r>
            <a:r>
              <a:rPr lang="nl-NL" sz="1050" dirty="0"/>
              <a:t> </a:t>
            </a:r>
            <a:r>
              <a:rPr lang="nl-NL" sz="1050" dirty="0" err="1"/>
              <a:t>poles</a:t>
            </a:r>
            <a:r>
              <a:rPr lang="nl-NL" sz="1050" dirty="0"/>
              <a:t> jog</a:t>
            </a:r>
          </a:p>
          <a:p>
            <a:r>
              <a:rPr lang="nl-NL" sz="1050" dirty="0"/>
              <a:t>8: Walk past </a:t>
            </a:r>
            <a:r>
              <a:rPr lang="nl-NL" sz="1050" dirty="0" err="1"/>
              <a:t>the</a:t>
            </a:r>
            <a:r>
              <a:rPr lang="nl-NL" sz="1050" dirty="0"/>
              <a:t> mailbox, stop </a:t>
            </a:r>
            <a:r>
              <a:rPr lang="nl-NL" sz="1050" dirty="0" err="1"/>
              <a:t>dismount</a:t>
            </a:r>
            <a:r>
              <a:rPr lang="nl-NL" sz="1050" dirty="0"/>
              <a:t>, </a:t>
            </a:r>
            <a:r>
              <a:rPr lang="nl-NL" sz="1050" dirty="0" err="1"/>
              <a:t>tiedouwn</a:t>
            </a:r>
            <a:r>
              <a:rPr lang="nl-NL" sz="1050" dirty="0"/>
              <a:t>.</a:t>
            </a:r>
          </a:p>
          <a:p>
            <a:r>
              <a:rPr lang="nl-NL" sz="1050" dirty="0"/>
              <a:t>9: </a:t>
            </a:r>
            <a:r>
              <a:rPr lang="nl-NL" sz="1050" dirty="0" err="1"/>
              <a:t>sit</a:t>
            </a:r>
            <a:r>
              <a:rPr lang="nl-NL" sz="1050" dirty="0"/>
              <a:t> </a:t>
            </a:r>
            <a:r>
              <a:rPr lang="nl-NL" sz="1050" dirty="0" err="1"/>
              <a:t>and</a:t>
            </a:r>
            <a:r>
              <a:rPr lang="nl-NL" sz="1050" dirty="0"/>
              <a:t> warm </a:t>
            </a:r>
            <a:r>
              <a:rPr lang="nl-NL" sz="1050" dirty="0" err="1"/>
              <a:t>your</a:t>
            </a:r>
            <a:r>
              <a:rPr lang="nl-NL" sz="1050" dirty="0"/>
              <a:t> hands on </a:t>
            </a:r>
            <a:r>
              <a:rPr lang="nl-NL" sz="1050" dirty="0" err="1"/>
              <a:t>the</a:t>
            </a:r>
            <a:r>
              <a:rPr lang="nl-NL" sz="1050" dirty="0"/>
              <a:t> </a:t>
            </a:r>
            <a:r>
              <a:rPr lang="nl-NL" sz="1050" dirty="0" err="1"/>
              <a:t>fire</a:t>
            </a:r>
            <a:r>
              <a:rPr lang="nl-NL" sz="1050" dirty="0"/>
              <a:t>.</a:t>
            </a:r>
          </a:p>
          <a:p>
            <a:r>
              <a:rPr lang="nl-NL" sz="1050" dirty="0"/>
              <a:t>10: walk </a:t>
            </a:r>
            <a:r>
              <a:rPr lang="nl-NL" sz="1050" dirty="0" err="1"/>
              <a:t>to</a:t>
            </a:r>
            <a:r>
              <a:rPr lang="nl-NL" sz="1050" dirty="0"/>
              <a:t> </a:t>
            </a:r>
            <a:r>
              <a:rPr lang="nl-NL" sz="1050" dirty="0" err="1"/>
              <a:t>your</a:t>
            </a:r>
            <a:r>
              <a:rPr lang="nl-NL" sz="1050" dirty="0"/>
              <a:t> horse </a:t>
            </a:r>
            <a:r>
              <a:rPr lang="nl-NL" sz="1050" dirty="0" err="1"/>
              <a:t>and</a:t>
            </a:r>
            <a:r>
              <a:rPr lang="nl-NL" sz="1050" dirty="0"/>
              <a:t> walk over bridge.</a:t>
            </a:r>
            <a:endParaRPr lang="nl-NL" sz="1000" dirty="0"/>
          </a:p>
        </p:txBody>
      </p:sp>
      <p:pic>
        <p:nvPicPr>
          <p:cNvPr id="20" name="Picture 4">
            <a:extLst>
              <a:ext uri="{FF2B5EF4-FFF2-40B4-BE49-F238E27FC236}">
                <a16:creationId xmlns:a16="http://schemas.microsoft.com/office/drawing/2014/main" id="{5C919219-E390-C799-4130-8DDA66415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88" t="4836" r="59560" b="88599"/>
          <a:stretch/>
        </p:blipFill>
        <p:spPr bwMode="auto">
          <a:xfrm rot="16200000" flipH="1">
            <a:off x="7166361" y="672543"/>
            <a:ext cx="921738" cy="41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D53B1A23-7439-00F7-8984-0066C65DA2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63" t="1610" r="46248" b="90837"/>
          <a:stretch/>
        </p:blipFill>
        <p:spPr bwMode="auto">
          <a:xfrm>
            <a:off x="7903504" y="1093530"/>
            <a:ext cx="1240972" cy="87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FE2925DB-F2C1-702B-3BE5-6C22F53786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02" t="85270" r="6637" b="9671"/>
          <a:stretch/>
        </p:blipFill>
        <p:spPr bwMode="auto">
          <a:xfrm rot="16200000">
            <a:off x="7231353" y="1194955"/>
            <a:ext cx="740701" cy="41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7F9B6E06-CEB1-C009-1447-AC5A679100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02" t="85270" r="6637" b="9671"/>
          <a:stretch/>
        </p:blipFill>
        <p:spPr bwMode="auto">
          <a:xfrm rot="10960175">
            <a:off x="7813842" y="1387956"/>
            <a:ext cx="740701" cy="28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hthoek 26">
            <a:extLst>
              <a:ext uri="{FF2B5EF4-FFF2-40B4-BE49-F238E27FC236}">
                <a16:creationId xmlns:a16="http://schemas.microsoft.com/office/drawing/2014/main" id="{DA7C17F8-9E96-C40D-AA25-000BC3518616}"/>
              </a:ext>
            </a:extLst>
          </p:cNvPr>
          <p:cNvSpPr/>
          <p:nvPr/>
        </p:nvSpPr>
        <p:spPr>
          <a:xfrm>
            <a:off x="5402414" y="-420371"/>
            <a:ext cx="1349104" cy="14190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F827DD62-66E6-1463-6484-1DAD2D91E437}"/>
              </a:ext>
            </a:extLst>
          </p:cNvPr>
          <p:cNvSpPr/>
          <p:nvPr/>
        </p:nvSpPr>
        <p:spPr>
          <a:xfrm rot="1911441">
            <a:off x="6250473" y="845853"/>
            <a:ext cx="1181100" cy="1518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0B8552B0-91C9-5AC1-686E-921474C9BA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79" t="39817" r="4419" b="48766"/>
          <a:stretch/>
        </p:blipFill>
        <p:spPr bwMode="auto">
          <a:xfrm rot="6304265">
            <a:off x="6777969" y="2187608"/>
            <a:ext cx="1534885" cy="63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Afbeelding met tekst, diagram, Plan, Technische tekening&#10;&#10;Automatisch gegenereerde beschrijving">
            <a:extLst>
              <a:ext uri="{FF2B5EF4-FFF2-40B4-BE49-F238E27FC236}">
                <a16:creationId xmlns:a16="http://schemas.microsoft.com/office/drawing/2014/main" id="{2DE55539-232C-B526-668A-E83A23B8F4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09" t="40957" r="4419" b="48766"/>
          <a:stretch/>
        </p:blipFill>
        <p:spPr bwMode="auto">
          <a:xfrm rot="4917385" flipV="1">
            <a:off x="7315501" y="2344776"/>
            <a:ext cx="1325475" cy="57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hthoek 30">
            <a:extLst>
              <a:ext uri="{FF2B5EF4-FFF2-40B4-BE49-F238E27FC236}">
                <a16:creationId xmlns:a16="http://schemas.microsoft.com/office/drawing/2014/main" id="{E8B6667C-8D23-C890-AC70-0CB573426B7D}"/>
              </a:ext>
            </a:extLst>
          </p:cNvPr>
          <p:cNvSpPr/>
          <p:nvPr/>
        </p:nvSpPr>
        <p:spPr>
          <a:xfrm>
            <a:off x="7214437" y="1787418"/>
            <a:ext cx="339366" cy="34235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4DD301E5-79A4-43CB-E83C-5AC167FF3B30}"/>
              </a:ext>
            </a:extLst>
          </p:cNvPr>
          <p:cNvSpPr/>
          <p:nvPr/>
        </p:nvSpPr>
        <p:spPr>
          <a:xfrm>
            <a:off x="6423411" y="-1390808"/>
            <a:ext cx="1349104" cy="14190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E9EC4D92-6786-81CE-3355-1DD2F5B838C1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  <a:alphaModFix amt="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25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86695" y="-711180"/>
            <a:ext cx="10009185" cy="807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89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8133</TotalTime>
  <Words>751</Words>
  <Application>Microsoft Office PowerPoint</Application>
  <PresentationFormat>Breedbeeld</PresentationFormat>
  <Paragraphs>131</Paragraphs>
  <Slides>18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5" baseType="lpstr">
      <vt:lpstr>Aptos</vt:lpstr>
      <vt:lpstr>Arial</vt:lpstr>
      <vt:lpstr>Open Sans</vt:lpstr>
      <vt:lpstr>Tw Cen MT</vt:lpstr>
      <vt:lpstr>Tw Cen MT Condensed</vt:lpstr>
      <vt:lpstr>Wingdings 3</vt:lpstr>
      <vt:lpstr>Integraal</vt:lpstr>
      <vt:lpstr>Autumm  show 3 nov. 24</vt:lpstr>
      <vt:lpstr>Showmanship  at halter</vt:lpstr>
      <vt:lpstr>Showmanship at halter</vt:lpstr>
      <vt:lpstr>          Horsemanship </vt:lpstr>
      <vt:lpstr>          Horsemanship </vt:lpstr>
      <vt:lpstr>pleasure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Einde patterns, suc6 met oefenen!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Yvonne vd Boomen-Welten</dc:creator>
  <cp:lastModifiedBy>Yvonne vd Boomen-Welten</cp:lastModifiedBy>
  <cp:revision>2</cp:revision>
  <cp:lastPrinted>2024-10-28T14:35:37Z</cp:lastPrinted>
  <dcterms:created xsi:type="dcterms:W3CDTF">2024-10-18T08:33:24Z</dcterms:created>
  <dcterms:modified xsi:type="dcterms:W3CDTF">2024-10-29T21:38:57Z</dcterms:modified>
</cp:coreProperties>
</file>